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4.xml" ContentType="application/vnd.openxmlformats-officedocument.presentationml.slide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notesSlides/notesSlide2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4"/>
  </p:notesMasterIdLst>
  <p:sldIdLst>
    <p:sldId id="583" r:id="rId3"/>
    <p:sldId id="575" r:id="rId4"/>
    <p:sldId id="576" r:id="rId5"/>
    <p:sldId id="663" r:id="rId6"/>
    <p:sldId id="649" r:id="rId7"/>
    <p:sldId id="963" r:id="rId8"/>
    <p:sldId id="964" r:id="rId9"/>
    <p:sldId id="658" r:id="rId10"/>
    <p:sldId id="659" r:id="rId11"/>
    <p:sldId id="660" r:id="rId12"/>
    <p:sldId id="661" r:id="rId13"/>
  </p:sldIdLst>
  <p:sldSz cx="12192000" cy="6858000"/>
  <p:notesSz cx="6734175" cy="98663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CD713"/>
    <a:srgbClr val="FFFFCC"/>
    <a:srgbClr val="E9EDF4"/>
    <a:srgbClr val="F098B1"/>
    <a:srgbClr val="F6F0F0"/>
    <a:srgbClr val="FFE1FF"/>
    <a:srgbClr val="FFFFF3"/>
    <a:srgbClr val="66006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540" autoAdjust="0"/>
    <p:restoredTop sz="91569" autoAdjust="0"/>
  </p:normalViewPr>
  <p:slideViewPr>
    <p:cSldViewPr>
      <p:cViewPr>
        <p:scale>
          <a:sx n="66" d="100"/>
          <a:sy n="66" d="100"/>
        </p:scale>
        <p:origin x="1170" y="1146"/>
      </p:cViewPr>
      <p:guideLst>
        <p:guide orient="horz" pos="2160"/>
        <p:guide pos="3840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customXml" Target="../customXml/item3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20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customXml" Target="../customXml/item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143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4474" y="0"/>
            <a:ext cx="2918143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4E638-A085-43A6-9983-046E597DE44D}" type="datetimeFigureOut">
              <a:rPr kumimoji="1" lang="ja-JP" altLang="en-US" smtClean="0"/>
              <a:t>2025/7/24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77788" y="739775"/>
            <a:ext cx="6578600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418" y="4686499"/>
            <a:ext cx="538734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143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4474" y="9371285"/>
            <a:ext cx="2918143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A743C3-5B57-4C63-B6C1-F5E66ECCB63A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8727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743C3-5B57-4C63-B6C1-F5E66ECCB63A}" type="slidenum">
              <a:rPr kumimoji="1" lang="ja-JP" altLang="en-US" smtClean="0"/>
              <a:t>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66223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A743C3-5B57-4C63-B6C1-F5E66ECCB63A}" type="slidenum">
              <a:rPr kumimoji="1" lang="ja-JP" altLang="en-US" smtClean="0"/>
              <a:t>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42797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kumimoji="1" lang="ja-JP" altLang="en-US" dirty="0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 サブタイトルの書式設定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pPr/>
              <a:t>2025/7/24</a:t>
            </a:fld>
            <a:endParaRPr kumimoji="1" lang="ja-JP" altLang="en-US" dirty="0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pPr/>
              <a:t>2025/7/24</a:t>
            </a:fld>
            <a:endParaRPr kumimoji="1" lang="ja-JP" altLang="en-US" dirty="0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pPr/>
              <a:t>2025/7/24</a:t>
            </a:fld>
            <a:endParaRPr kumimoji="1" lang="ja-JP" altLang="en-US" dirty="0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kumimoji="1" lang="ja-JP" altLang="en-US" dirty="0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 サブタイトルの書式設定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pPr/>
              <a:t>2025/7/24</a:t>
            </a:fld>
            <a:endParaRPr kumimoji="1" lang="ja-JP" altLang="en-US" dirty="0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29863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4800">
                <a:latin typeface="BIZ UDPゴシック" panose="020B0400000000000000" pitchFamily="50" charset="-128"/>
                <a:ea typeface="BIZ UDPゴシック" panose="020B0400000000000000" pitchFamily="50" charset="-128"/>
              </a:defRPr>
            </a:lvl1pPr>
          </a:lstStyle>
          <a:p>
            <a:r>
              <a:rPr kumimoji="1" lang="ja-JP" altLang="en-US" dirty="0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 hasCustomPrompt="1"/>
          </p:nvPr>
        </p:nvSpPr>
        <p:spPr/>
        <p:txBody>
          <a:bodyPr vert="horz" lIns="91440" tIns="45720" rIns="91440" bIns="45720" rtlCol="0">
            <a:normAutofit/>
          </a:bodyPr>
          <a:lstStyle>
            <a:lvl1pPr>
              <a:def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defRPr>
            </a:lvl1pPr>
            <a:lvl2pPr>
              <a:def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defRPr>
            </a:lvl2pPr>
            <a:lvl3pPr>
              <a:def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defRPr>
            </a:lvl3pPr>
            <a:lvl4pPr>
              <a:defRPr lang="ja-JP" altLang="en-US" dirty="0" smtClean="0">
                <a:latin typeface="BIZ UDPゴシック" panose="020B0400000000000000" pitchFamily="50" charset="-128"/>
                <a:ea typeface="BIZ UDPゴシック" panose="020B0400000000000000" pitchFamily="50" charset="-128"/>
              </a:defRPr>
            </a:lvl4pPr>
            <a:lvl5pPr>
              <a:defRPr lang="ja-JP" altLang="en-US" sz="2800" dirty="0">
                <a:latin typeface="BIZ UDPゴシック" panose="020B0400000000000000" pitchFamily="50" charset="-128"/>
                <a:ea typeface="BIZ UDPゴシック" panose="020B0400000000000000" pitchFamily="50" charset="-128"/>
              </a:defRPr>
            </a:lvl5pPr>
          </a:lstStyle>
          <a:p>
            <a:pPr lvl="0">
              <a:buFont typeface="Wingdings" panose="05000000000000000000" pitchFamily="2" charset="2"/>
              <a:buChar char="ü"/>
            </a:pPr>
            <a:r>
              <a:rPr kumimoji="1" lang="ja-JP" altLang="en-US" dirty="0"/>
              <a:t>マスタ テキストの書式設定</a:t>
            </a:r>
          </a:p>
          <a:p>
            <a:pPr lvl="1">
              <a:buChar char="•"/>
            </a:pPr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>
              <a:buFont typeface="HGP創英角ｺﾞｼｯｸUB" panose="020B0900000000000000" pitchFamily="50" charset="-128"/>
              <a:buChar char="-"/>
            </a:pPr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BIZ UDPゴシック" panose="020B0400000000000000" pitchFamily="50" charset="-128"/>
                <a:ea typeface="BIZ UDPゴシック" panose="020B0400000000000000" pitchFamily="50" charset="-128"/>
              </a:defRPr>
            </a:lvl1pPr>
          </a:lstStyle>
          <a:p>
            <a:fld id="{E90ED720-0104-4369-84BC-D37694168613}" type="datetimeFigureOut">
              <a:rPr lang="ja-JP" altLang="en-US" smtClean="0"/>
              <a:pPr/>
              <a:t>2025/7/24</a:t>
            </a:fld>
            <a:endParaRPr lang="ja-JP" altLang="en-US" dirty="0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BIZ UDPゴシック" panose="020B0400000000000000" pitchFamily="50" charset="-128"/>
                <a:ea typeface="BIZ UDPゴシック" panose="020B0400000000000000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BIZ UDPゴシック" panose="020B0400000000000000" pitchFamily="50" charset="-128"/>
                <a:ea typeface="BIZ UDPゴシック" panose="020B0400000000000000" pitchFamily="50" charset="-128"/>
              </a:defRPr>
            </a:lvl1pPr>
          </a:lstStyle>
          <a:p>
            <a:fld id="{D2D8002D-B5B0-4BAC-B1F6-782DDCCE6D9C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609600" y="908721"/>
            <a:ext cx="10972800" cy="8617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8" name="正方形/長方形 7"/>
          <p:cNvSpPr/>
          <p:nvPr userDrawn="1"/>
        </p:nvSpPr>
        <p:spPr>
          <a:xfrm>
            <a:off x="1583499" y="908721"/>
            <a:ext cx="1056117" cy="8617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" name="正方形/長方形 8"/>
          <p:cNvSpPr/>
          <p:nvPr userDrawn="1"/>
        </p:nvSpPr>
        <p:spPr>
          <a:xfrm>
            <a:off x="2639616" y="908721"/>
            <a:ext cx="8942784" cy="8617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6283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pPr/>
              <a:t>2025/7/24</a:t>
            </a:fld>
            <a:endParaRPr kumimoji="1" lang="ja-JP" altLang="en-US" dirty="0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903312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smtClean="0"/>
            </a:lvl1pPr>
            <a:lvl2pPr>
              <a:defRPr lang="ja-JP" altLang="en-US" smtClean="0"/>
            </a:lvl2pPr>
            <a:lvl3pPr>
              <a:defRPr lang="ja-JP" altLang="en-US" smtClean="0"/>
            </a:lvl3pPr>
            <a:lvl4pPr>
              <a:defRPr lang="ja-JP" altLang="en-US" smtClean="0"/>
            </a:lvl4pPr>
            <a:lvl5pPr>
              <a:defRPr lang="ja-JP" altLang="en-US"/>
            </a:lvl5pPr>
          </a:lstStyle>
          <a:p>
            <a:pPr lvl="0">
              <a:buFont typeface="Wingdings" panose="05000000000000000000" pitchFamily="2" charset="2"/>
              <a:buChar char="ü"/>
            </a:pPr>
            <a:r>
              <a:rPr kumimoji="1" lang="ja-JP" altLang="en-US"/>
              <a:t>マスタ テキストの書式設定</a:t>
            </a:r>
          </a:p>
          <a:p>
            <a:pPr lvl="1">
              <a:buChar char="•"/>
            </a:pPr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>
              <a:buFont typeface="HGP創英角ｺﾞｼｯｸUB" panose="020B0900000000000000" pitchFamily="50" charset="-128"/>
              <a:buChar char="-"/>
            </a:pPr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smtClean="0"/>
            </a:lvl1pPr>
            <a:lvl2pPr>
              <a:defRPr lang="ja-JP" altLang="en-US" smtClean="0"/>
            </a:lvl2pPr>
            <a:lvl3pPr>
              <a:defRPr lang="ja-JP" altLang="en-US" smtClean="0"/>
            </a:lvl3pPr>
            <a:lvl4pPr>
              <a:defRPr lang="ja-JP" altLang="en-US" smtClean="0"/>
            </a:lvl4pPr>
            <a:lvl5pPr>
              <a:defRPr lang="ja-JP" altLang="en-US"/>
            </a:lvl5pPr>
          </a:lstStyle>
          <a:p>
            <a:pPr lvl="0">
              <a:buFont typeface="Wingdings" panose="05000000000000000000" pitchFamily="2" charset="2"/>
              <a:buChar char="ü"/>
            </a:pPr>
            <a:r>
              <a:rPr kumimoji="1" lang="ja-JP" altLang="en-US"/>
              <a:t>マスタ テキストの書式設定</a:t>
            </a:r>
          </a:p>
          <a:p>
            <a:pPr lvl="1">
              <a:buChar char="•"/>
            </a:pPr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>
              <a:buFont typeface="HGP創英角ｺﾞｼｯｸUB" panose="020B0900000000000000" pitchFamily="50" charset="-128"/>
              <a:buChar char="-"/>
            </a:pPr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pPr/>
              <a:t>2025/7/24</a:t>
            </a:fld>
            <a:endParaRPr kumimoji="1" lang="ja-JP" altLang="en-US" dirty="0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47209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smtClean="0"/>
            </a:lvl1pPr>
            <a:lvl2pPr>
              <a:defRPr lang="ja-JP" altLang="en-US" smtClean="0"/>
            </a:lvl2pPr>
            <a:lvl3pPr>
              <a:defRPr lang="ja-JP" altLang="en-US" smtClean="0"/>
            </a:lvl3pPr>
            <a:lvl4pPr>
              <a:defRPr lang="ja-JP" altLang="en-US" smtClean="0"/>
            </a:lvl4pPr>
            <a:lvl5pPr>
              <a:defRPr lang="ja-JP" altLang="en-US"/>
            </a:lvl5pPr>
          </a:lstStyle>
          <a:p>
            <a:pPr lvl="0">
              <a:buFont typeface="Wingdings" panose="05000000000000000000" pitchFamily="2" charset="2"/>
              <a:buChar char="ü"/>
            </a:pPr>
            <a:r>
              <a:rPr kumimoji="1" lang="ja-JP" altLang="en-US" dirty="0"/>
              <a:t>マスタ テキストの書式設定</a:t>
            </a:r>
          </a:p>
          <a:p>
            <a:pPr lvl="1">
              <a:buChar char="•"/>
            </a:pPr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>
              <a:buFont typeface="HGP創英角ｺﾞｼｯｸUB" panose="020B0900000000000000" pitchFamily="50" charset="-128"/>
              <a:buChar char="-"/>
            </a:pPr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smtClean="0"/>
            </a:lvl1pPr>
            <a:lvl2pPr>
              <a:defRPr lang="ja-JP" altLang="en-US" smtClean="0"/>
            </a:lvl2pPr>
            <a:lvl3pPr>
              <a:defRPr lang="ja-JP" altLang="en-US" smtClean="0"/>
            </a:lvl3pPr>
            <a:lvl4pPr>
              <a:defRPr lang="ja-JP" altLang="en-US" smtClean="0"/>
            </a:lvl4pPr>
            <a:lvl5pPr>
              <a:defRPr lang="ja-JP" altLang="en-US"/>
            </a:lvl5pPr>
          </a:lstStyle>
          <a:p>
            <a:pPr lvl="0">
              <a:buFont typeface="Wingdings" panose="05000000000000000000" pitchFamily="2" charset="2"/>
              <a:buChar char="ü"/>
            </a:pPr>
            <a:r>
              <a:rPr kumimoji="1" lang="ja-JP" altLang="en-US"/>
              <a:t>マスタ テキストの書式設定</a:t>
            </a:r>
          </a:p>
          <a:p>
            <a:pPr lvl="1">
              <a:buChar char="•"/>
            </a:pPr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>
              <a:buFont typeface="HGP創英角ｺﾞｼｯｸUB" panose="020B0900000000000000" pitchFamily="50" charset="-128"/>
              <a:buChar char="-"/>
            </a:pPr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pPr/>
              <a:t>2025/7/24</a:t>
            </a:fld>
            <a:endParaRPr kumimoji="1" lang="ja-JP" altLang="en-US" dirty="0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310158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pPr/>
              <a:t>2025/7/24</a:t>
            </a:fld>
            <a:endParaRPr kumimoji="1" lang="ja-JP" altLang="en-US" dirty="0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469983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pPr/>
              <a:t>2025/7/24</a:t>
            </a:fld>
            <a:endParaRPr kumimoji="1" lang="ja-JP" altLang="en-US" dirty="0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973616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smtClean="0"/>
            </a:lvl1pPr>
            <a:lvl2pPr>
              <a:defRPr lang="ja-JP" altLang="en-US" smtClean="0"/>
            </a:lvl2pPr>
            <a:lvl3pPr>
              <a:defRPr lang="ja-JP" altLang="en-US" smtClean="0"/>
            </a:lvl3pPr>
            <a:lvl4pPr>
              <a:defRPr lang="ja-JP" altLang="en-US" smtClean="0"/>
            </a:lvl4pPr>
            <a:lvl5pPr>
              <a:defRPr lang="ja-JP" altLang="en-US"/>
            </a:lvl5pPr>
          </a:lstStyle>
          <a:p>
            <a:pPr lvl="0">
              <a:buFont typeface="Wingdings" panose="05000000000000000000" pitchFamily="2" charset="2"/>
              <a:buChar char="ü"/>
            </a:pPr>
            <a:r>
              <a:rPr kumimoji="1" lang="ja-JP" altLang="en-US"/>
              <a:t>マスタ テキストの書式設定</a:t>
            </a:r>
          </a:p>
          <a:p>
            <a:pPr lvl="1">
              <a:buChar char="•"/>
            </a:pPr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>
              <a:buFont typeface="HGP創英角ｺﾞｼｯｸUB" panose="020B0900000000000000" pitchFamily="50" charset="-128"/>
              <a:buChar char="-"/>
            </a:pPr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pPr/>
              <a:t>2025/7/24</a:t>
            </a:fld>
            <a:endParaRPr kumimoji="1" lang="ja-JP" altLang="en-US" dirty="0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55309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4800"/>
            </a:lvl1pPr>
          </a:lstStyle>
          <a:p>
            <a:r>
              <a:rPr kumimoji="1" lang="ja-JP" altLang="en-US" dirty="0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 hasCustomPrompt="1"/>
          </p:nvPr>
        </p:nvSpPr>
        <p:spPr/>
        <p:txBody>
          <a:bodyPr vert="horz" lIns="91440" tIns="45720" rIns="91440" bIns="45720" rtlCol="0">
            <a:normAutofit/>
          </a:bodyPr>
          <a:lstStyle>
            <a:lvl1pPr>
              <a:defRPr lang="ja-JP" altLang="en-US" dirty="0" smtClean="0"/>
            </a:lvl1pPr>
            <a:lvl2pPr>
              <a:defRPr lang="ja-JP" altLang="en-US" dirty="0" smtClean="0"/>
            </a:lvl2pPr>
            <a:lvl3pPr>
              <a:defRPr lang="ja-JP" altLang="en-US" dirty="0" smtClean="0"/>
            </a:lvl3pPr>
            <a:lvl4pPr>
              <a:defRPr lang="ja-JP" altLang="en-US" dirty="0" smtClean="0"/>
            </a:lvl4pPr>
            <a:lvl5pPr>
              <a:defRPr lang="ja-JP" altLang="en-US" sz="2800" dirty="0"/>
            </a:lvl5pPr>
          </a:lstStyle>
          <a:p>
            <a:pPr lvl="0">
              <a:buFont typeface="Wingdings" panose="05000000000000000000" pitchFamily="2" charset="2"/>
              <a:buChar char="ü"/>
            </a:pPr>
            <a:r>
              <a:rPr kumimoji="1" lang="ja-JP" altLang="en-US" dirty="0"/>
              <a:t>マスタ テキストの書式設定</a:t>
            </a:r>
          </a:p>
          <a:p>
            <a:pPr lvl="1">
              <a:buChar char="•"/>
            </a:pPr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>
              <a:buFont typeface="HGP創英角ｺﾞｼｯｸUB" panose="020B0900000000000000" pitchFamily="50" charset="-128"/>
              <a:buChar char="-"/>
            </a:pPr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pPr/>
              <a:t>2025/7/24</a:t>
            </a:fld>
            <a:endParaRPr kumimoji="1" lang="ja-JP" altLang="en-US" dirty="0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609600" y="908721"/>
            <a:ext cx="10972800" cy="8617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583499" y="908721"/>
            <a:ext cx="1056117" cy="8617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2639616" y="908721"/>
            <a:ext cx="8942784" cy="8617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pPr/>
              <a:t>2025/7/24</a:t>
            </a:fld>
            <a:endParaRPr kumimoji="1" lang="ja-JP" altLang="en-US" dirty="0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432838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pPr/>
              <a:t>2025/7/24</a:t>
            </a:fld>
            <a:endParaRPr kumimoji="1" lang="ja-JP" altLang="en-US" dirty="0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22406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pPr/>
              <a:t>2025/7/24</a:t>
            </a:fld>
            <a:endParaRPr kumimoji="1" lang="ja-JP" altLang="en-US" dirty="0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33831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pPr/>
              <a:t>2025/7/24</a:t>
            </a:fld>
            <a:endParaRPr kumimoji="1" lang="ja-JP" altLang="en-US" dirty="0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smtClean="0"/>
            </a:lvl1pPr>
            <a:lvl2pPr>
              <a:defRPr lang="ja-JP" altLang="en-US" smtClean="0"/>
            </a:lvl2pPr>
            <a:lvl3pPr>
              <a:defRPr lang="ja-JP" altLang="en-US" smtClean="0"/>
            </a:lvl3pPr>
            <a:lvl4pPr>
              <a:defRPr lang="ja-JP" altLang="en-US" smtClean="0"/>
            </a:lvl4pPr>
            <a:lvl5pPr>
              <a:defRPr lang="ja-JP" altLang="en-US"/>
            </a:lvl5pPr>
          </a:lstStyle>
          <a:p>
            <a:pPr lvl="0">
              <a:buFont typeface="Wingdings" panose="05000000000000000000" pitchFamily="2" charset="2"/>
              <a:buChar char="ü"/>
            </a:pPr>
            <a:r>
              <a:rPr kumimoji="1" lang="ja-JP" altLang="en-US"/>
              <a:t>マスタ テキストの書式設定</a:t>
            </a:r>
          </a:p>
          <a:p>
            <a:pPr lvl="1">
              <a:buChar char="•"/>
            </a:pPr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>
              <a:buFont typeface="HGP創英角ｺﾞｼｯｸUB" panose="020B0900000000000000" pitchFamily="50" charset="-128"/>
              <a:buChar char="-"/>
            </a:pPr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smtClean="0"/>
            </a:lvl1pPr>
            <a:lvl2pPr>
              <a:defRPr lang="ja-JP" altLang="en-US" smtClean="0"/>
            </a:lvl2pPr>
            <a:lvl3pPr>
              <a:defRPr lang="ja-JP" altLang="en-US" smtClean="0"/>
            </a:lvl3pPr>
            <a:lvl4pPr>
              <a:defRPr lang="ja-JP" altLang="en-US" smtClean="0"/>
            </a:lvl4pPr>
            <a:lvl5pPr>
              <a:defRPr lang="ja-JP" altLang="en-US"/>
            </a:lvl5pPr>
          </a:lstStyle>
          <a:p>
            <a:pPr lvl="0">
              <a:buFont typeface="Wingdings" panose="05000000000000000000" pitchFamily="2" charset="2"/>
              <a:buChar char="ü"/>
            </a:pPr>
            <a:r>
              <a:rPr kumimoji="1" lang="ja-JP" altLang="en-US"/>
              <a:t>マスタ テキストの書式設定</a:t>
            </a:r>
          </a:p>
          <a:p>
            <a:pPr lvl="1">
              <a:buChar char="•"/>
            </a:pPr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>
              <a:buFont typeface="HGP創英角ｺﾞｼｯｸUB" panose="020B0900000000000000" pitchFamily="50" charset="-128"/>
              <a:buChar char="-"/>
            </a:pPr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pPr/>
              <a:t>2025/7/24</a:t>
            </a:fld>
            <a:endParaRPr kumimoji="1" lang="ja-JP" altLang="en-US" dirty="0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smtClean="0"/>
            </a:lvl1pPr>
            <a:lvl2pPr>
              <a:defRPr lang="ja-JP" altLang="en-US" smtClean="0"/>
            </a:lvl2pPr>
            <a:lvl3pPr>
              <a:defRPr lang="ja-JP" altLang="en-US" smtClean="0"/>
            </a:lvl3pPr>
            <a:lvl4pPr>
              <a:defRPr lang="ja-JP" altLang="en-US" smtClean="0"/>
            </a:lvl4pPr>
            <a:lvl5pPr>
              <a:defRPr lang="ja-JP" altLang="en-US"/>
            </a:lvl5pPr>
          </a:lstStyle>
          <a:p>
            <a:pPr lvl="0">
              <a:buFont typeface="Wingdings" panose="05000000000000000000" pitchFamily="2" charset="2"/>
              <a:buChar char="ü"/>
            </a:pPr>
            <a:r>
              <a:rPr kumimoji="1" lang="ja-JP" altLang="en-US" dirty="0"/>
              <a:t>マスタ テキストの書式設定</a:t>
            </a:r>
          </a:p>
          <a:p>
            <a:pPr lvl="1">
              <a:buChar char="•"/>
            </a:pPr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>
              <a:buFont typeface="HGP創英角ｺﾞｼｯｸUB" panose="020B0900000000000000" pitchFamily="50" charset="-128"/>
              <a:buChar char="-"/>
            </a:pPr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smtClean="0"/>
            </a:lvl1pPr>
            <a:lvl2pPr>
              <a:defRPr lang="ja-JP" altLang="en-US" smtClean="0"/>
            </a:lvl2pPr>
            <a:lvl3pPr>
              <a:defRPr lang="ja-JP" altLang="en-US" smtClean="0"/>
            </a:lvl3pPr>
            <a:lvl4pPr>
              <a:defRPr lang="ja-JP" altLang="en-US" smtClean="0"/>
            </a:lvl4pPr>
            <a:lvl5pPr>
              <a:defRPr lang="ja-JP" altLang="en-US"/>
            </a:lvl5pPr>
          </a:lstStyle>
          <a:p>
            <a:pPr lvl="0">
              <a:buFont typeface="Wingdings" panose="05000000000000000000" pitchFamily="2" charset="2"/>
              <a:buChar char="ü"/>
            </a:pPr>
            <a:r>
              <a:rPr kumimoji="1" lang="ja-JP" altLang="en-US"/>
              <a:t>マスタ テキストの書式設定</a:t>
            </a:r>
          </a:p>
          <a:p>
            <a:pPr lvl="1">
              <a:buChar char="•"/>
            </a:pPr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>
              <a:buFont typeface="HGP創英角ｺﾞｼｯｸUB" panose="020B0900000000000000" pitchFamily="50" charset="-128"/>
              <a:buChar char="-"/>
            </a:pPr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pPr/>
              <a:t>2025/7/24</a:t>
            </a:fld>
            <a:endParaRPr kumimoji="1" lang="ja-JP" altLang="en-US" dirty="0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pPr/>
              <a:t>2025/7/24</a:t>
            </a:fld>
            <a:endParaRPr kumimoji="1" lang="ja-JP" altLang="en-US" dirty="0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pPr/>
              <a:t>2025/7/24</a:t>
            </a:fld>
            <a:endParaRPr kumimoji="1" lang="ja-JP" altLang="en-US" dirty="0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ja-JP" altLang="en-US" smtClean="0"/>
            </a:lvl1pPr>
            <a:lvl2pPr>
              <a:defRPr lang="ja-JP" altLang="en-US" smtClean="0"/>
            </a:lvl2pPr>
            <a:lvl3pPr>
              <a:defRPr lang="ja-JP" altLang="en-US" smtClean="0"/>
            </a:lvl3pPr>
            <a:lvl4pPr>
              <a:defRPr lang="ja-JP" altLang="en-US" smtClean="0"/>
            </a:lvl4pPr>
            <a:lvl5pPr>
              <a:defRPr lang="ja-JP" altLang="en-US"/>
            </a:lvl5pPr>
          </a:lstStyle>
          <a:p>
            <a:pPr lvl="0">
              <a:buFont typeface="Wingdings" panose="05000000000000000000" pitchFamily="2" charset="2"/>
              <a:buChar char="ü"/>
            </a:pPr>
            <a:r>
              <a:rPr kumimoji="1" lang="ja-JP" altLang="en-US"/>
              <a:t>マスタ テキストの書式設定</a:t>
            </a:r>
          </a:p>
          <a:p>
            <a:pPr lvl="1">
              <a:buChar char="•"/>
            </a:pPr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>
              <a:buFont typeface="HGP創英角ｺﾞｼｯｸUB" panose="020B0900000000000000" pitchFamily="50" charset="-128"/>
              <a:buChar char="-"/>
            </a:pPr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pPr/>
              <a:t>2025/7/24</a:t>
            </a:fld>
            <a:endParaRPr kumimoji="1" lang="ja-JP" altLang="en-US" dirty="0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pPr/>
              <a:t>2025/7/24</a:t>
            </a:fld>
            <a:endParaRPr kumimoji="1" lang="ja-JP" altLang="en-US" dirty="0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609600" y="1052737"/>
            <a:ext cx="109728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buFont typeface="Wingdings" panose="05000000000000000000" pitchFamily="2" charset="2"/>
              <a:buChar char="ü"/>
            </a:pPr>
            <a:r>
              <a:rPr kumimoji="1" lang="ja-JP" altLang="en-US" dirty="0"/>
              <a:t>マスタ テキストの書式設定</a:t>
            </a:r>
          </a:p>
          <a:p>
            <a:pPr lvl="1">
              <a:buChar char="•"/>
            </a:pPr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>
              <a:buFont typeface="HGP創英角ｺﾞｼｯｸUB" panose="020B0900000000000000" pitchFamily="50" charset="-128"/>
              <a:buChar char="-"/>
            </a:pPr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ED720-0104-4369-84BC-D37694168613}" type="datetimeFigureOut">
              <a:rPr kumimoji="1" lang="ja-JP" altLang="en-US" smtClean="0"/>
              <a:pPr/>
              <a:t>2025/7/24</a:t>
            </a:fld>
            <a:endParaRPr kumimoji="1" lang="ja-JP" altLang="en-US" dirty="0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kumimoji="1" sz="4800" kern="1200">
          <a:solidFill>
            <a:srgbClr val="333333"/>
          </a:solidFill>
          <a:latin typeface="HGP創英角ｺﾞｼｯｸUB" pitchFamily="50" charset="-128"/>
          <a:ea typeface="HGP創英角ｺﾞｼｯｸUB" pitchFamily="50" charset="-128"/>
          <a:cs typeface="YOzFontEM90" pitchFamily="2" charset="-128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lang="ja-JP" altLang="en-US" sz="4400" kern="1200" dirty="0" smtClean="0">
          <a:solidFill>
            <a:srgbClr val="333333"/>
          </a:solidFill>
          <a:latin typeface="HGP創英角ｺﾞｼｯｸUB" pitchFamily="50" charset="-128"/>
          <a:ea typeface="HGP創英角ｺﾞｼｯｸUB" pitchFamily="50" charset="-128"/>
          <a:cs typeface="YOzFontEM90" pitchFamily="2" charset="-128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lang="ja-JP" altLang="en-US" sz="4000" kern="1200" dirty="0" smtClean="0">
          <a:solidFill>
            <a:srgbClr val="333333"/>
          </a:solidFill>
          <a:latin typeface="HGP創英角ｺﾞｼｯｸUB" pitchFamily="50" charset="-128"/>
          <a:ea typeface="HGP創英角ｺﾞｼｯｸUB" pitchFamily="50" charset="-128"/>
          <a:cs typeface="YOzFontEM90" pitchFamily="2" charset="-128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lang="ja-JP" altLang="en-US" sz="3600" kern="1200" dirty="0" smtClean="0">
          <a:solidFill>
            <a:srgbClr val="333333"/>
          </a:solidFill>
          <a:latin typeface="HGP創英角ｺﾞｼｯｸUB" pitchFamily="50" charset="-128"/>
          <a:ea typeface="HGP創英角ｺﾞｼｯｸUB" pitchFamily="50" charset="-128"/>
          <a:cs typeface="YOzFontEM90" pitchFamily="2" charset="-128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lang="ja-JP" altLang="en-US" sz="3200" kern="1200" dirty="0" smtClean="0">
          <a:solidFill>
            <a:srgbClr val="333333"/>
          </a:solidFill>
          <a:latin typeface="HGP創英角ｺﾞｼｯｸUB" pitchFamily="50" charset="-128"/>
          <a:ea typeface="HGP創英角ｺﾞｼｯｸUB" pitchFamily="50" charset="-128"/>
          <a:cs typeface="YOzFontEM90" pitchFamily="2" charset="-128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lang="ja-JP" altLang="en-US" sz="2800" kern="1200" dirty="0">
          <a:solidFill>
            <a:srgbClr val="333333"/>
          </a:solidFill>
          <a:latin typeface="HGP創英角ｺﾞｼｯｸUB" pitchFamily="50" charset="-128"/>
          <a:ea typeface="HGP創英角ｺﾞｼｯｸUB" pitchFamily="50" charset="-128"/>
          <a:cs typeface="YOzFontEM90" pitchFamily="2" charset="-12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kumimoji="1" lang="ja-JP" altLang="en-US" dirty="0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609600" y="1052737"/>
            <a:ext cx="109728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buFont typeface="Wingdings" panose="05000000000000000000" pitchFamily="2" charset="2"/>
              <a:buChar char="ü"/>
            </a:pPr>
            <a:r>
              <a:rPr kumimoji="1" lang="ja-JP" altLang="en-US" dirty="0"/>
              <a:t>マスタ テキストの書式設定</a:t>
            </a:r>
          </a:p>
          <a:p>
            <a:pPr lvl="1">
              <a:buChar char="•"/>
            </a:pPr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>
              <a:buFont typeface="HGP創英角ｺﾞｼｯｸUB" panose="020B0900000000000000" pitchFamily="50" charset="-128"/>
              <a:buChar char="-"/>
            </a:pPr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ED720-0104-4369-84BC-D37694168613}" type="datetimeFigureOut">
              <a:rPr kumimoji="1" lang="ja-JP" altLang="en-US" smtClean="0"/>
              <a:pPr/>
              <a:t>2025/7/24</a:t>
            </a:fld>
            <a:endParaRPr kumimoji="1" lang="ja-JP" altLang="en-US" dirty="0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11522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kumimoji="1" sz="4800" kern="1200">
          <a:solidFill>
            <a:srgbClr val="333333"/>
          </a:solidFill>
          <a:latin typeface="BIZ UDPゴシック" panose="020B0400000000000000" pitchFamily="50" charset="-128"/>
          <a:ea typeface="BIZ UDPゴシック" panose="020B0400000000000000" pitchFamily="50" charset="-128"/>
          <a:cs typeface="BIZ UDPゴシック" panose="020B0400000000000000" pitchFamily="50" charset="-128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lang="ja-JP" altLang="en-US" sz="4400" kern="1200" dirty="0" smtClean="0">
          <a:solidFill>
            <a:srgbClr val="333333"/>
          </a:solidFill>
          <a:latin typeface="BIZ UDPゴシック" panose="020B0400000000000000" pitchFamily="50" charset="-128"/>
          <a:ea typeface="BIZ UDPゴシック" panose="020B0400000000000000" pitchFamily="50" charset="-128"/>
          <a:cs typeface="BIZ UDPゴシック" panose="020B0400000000000000" pitchFamily="50" charset="-128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lang="ja-JP" altLang="en-US" sz="4000" kern="1200" dirty="0" smtClean="0">
          <a:solidFill>
            <a:srgbClr val="333333"/>
          </a:solidFill>
          <a:latin typeface="BIZ UDPゴシック" panose="020B0400000000000000" pitchFamily="50" charset="-128"/>
          <a:ea typeface="BIZ UDPゴシック" panose="020B0400000000000000" pitchFamily="50" charset="-128"/>
          <a:cs typeface="BIZ UDPゴシック" panose="020B0400000000000000" pitchFamily="50" charset="-128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lang="ja-JP" altLang="en-US" sz="3600" kern="1200" dirty="0" smtClean="0">
          <a:solidFill>
            <a:srgbClr val="333333"/>
          </a:solidFill>
          <a:latin typeface="BIZ UDPゴシック" panose="020B0400000000000000" pitchFamily="50" charset="-128"/>
          <a:ea typeface="BIZ UDPゴシック" panose="020B0400000000000000" pitchFamily="50" charset="-128"/>
          <a:cs typeface="BIZ UDPゴシック" panose="020B0400000000000000" pitchFamily="50" charset="-128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lang="ja-JP" altLang="en-US" sz="3200" kern="1200" dirty="0" smtClean="0">
          <a:solidFill>
            <a:srgbClr val="333333"/>
          </a:solidFill>
          <a:latin typeface="BIZ UDPゴシック" panose="020B0400000000000000" pitchFamily="50" charset="-128"/>
          <a:ea typeface="BIZ UDPゴシック" panose="020B0400000000000000" pitchFamily="50" charset="-128"/>
          <a:cs typeface="BIZ UDPゴシック" panose="020B0400000000000000" pitchFamily="50" charset="-128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lang="ja-JP" altLang="en-US" sz="2800" kern="1200" dirty="0">
          <a:solidFill>
            <a:srgbClr val="333333"/>
          </a:solidFill>
          <a:latin typeface="BIZ UDPゴシック" panose="020B0400000000000000" pitchFamily="50" charset="-128"/>
          <a:ea typeface="BIZ UDPゴシック" panose="020B0400000000000000" pitchFamily="50" charset="-128"/>
          <a:cs typeface="BIZ UDPゴシック" panose="020B0400000000000000" pitchFamily="50" charset="-12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図 69">
            <a:extLst>
              <a:ext uri="{FF2B5EF4-FFF2-40B4-BE49-F238E27FC236}">
                <a16:creationId xmlns:a16="http://schemas.microsoft.com/office/drawing/2014/main" id="{9CFDD895-A904-4858-9412-351B86F7DC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62" b="89844" l="9961" r="90430">
                        <a14:foregroundMark x1="90527" y1="36914" x2="89941" y2="62988"/>
                        <a14:foregroundMark x1="9961" y1="17871" x2="9961" y2="24023"/>
                        <a14:foregroundMark x1="43945" y1="7129" x2="43945" y2="10449"/>
                        <a14:foregroundMark x1="47266" y1="6055" x2="47266" y2="7227"/>
                        <a14:foregroundMark x1="44238" y1="5762" x2="44238" y2="5762"/>
                        <a14:foregroundMark x1="47754" y1="6152" x2="47754" y2="6152"/>
                        <a14:foregroundMark x1="47461" y1="5762" x2="47461" y2="5762"/>
                      </a14:backgroundRemoval>
                    </a14:imgEffect>
                  </a14:imgLayer>
                </a14:imgProps>
              </a:ext>
            </a:extLst>
          </a:blip>
          <a:srcRect t="14972"/>
          <a:stretch/>
        </p:blipFill>
        <p:spPr>
          <a:xfrm>
            <a:off x="3408396" y="2480374"/>
            <a:ext cx="4207694" cy="3577702"/>
          </a:xfrm>
          <a:prstGeom prst="rect">
            <a:avLst/>
          </a:prstGeom>
        </p:spPr>
      </p:pic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540453" y="274638"/>
            <a:ext cx="7355160" cy="562074"/>
          </a:xfrm>
        </p:spPr>
        <p:txBody>
          <a:bodyPr>
            <a:noAutofit/>
          </a:bodyPr>
          <a:lstStyle/>
          <a:p>
            <a:r>
              <a:rPr lang="en-US" altLang="ja-JP" sz="4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</a:t>
            </a:r>
            <a:r>
              <a:rPr lang="ja-JP" altLang="en-US" sz="4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進数の計算</a:t>
            </a:r>
          </a:p>
        </p:txBody>
      </p:sp>
      <p:pic>
        <p:nvPicPr>
          <p:cNvPr id="38" name="図 37" descr="&lt;strong&gt;電球&lt;/strong&gt; - GATAG｜フリー&lt;strong&gt;イラスト&lt;/strong&gt;素材集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237" y="5872577"/>
            <a:ext cx="543315" cy="772715"/>
          </a:xfrm>
          <a:prstGeom prst="rect">
            <a:avLst/>
          </a:prstGeom>
        </p:spPr>
      </p:pic>
      <p:pic>
        <p:nvPicPr>
          <p:cNvPr id="40" name="図 39" descr="&lt;strong&gt;電球&lt;/strong&gt; - GATAG｜フリー&lt;strong&gt;イラスト&lt;/strong&gt;素材集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317" y="5872577"/>
            <a:ext cx="543315" cy="772715"/>
          </a:xfrm>
          <a:prstGeom prst="rect">
            <a:avLst/>
          </a:prstGeom>
        </p:spPr>
      </p:pic>
      <p:pic>
        <p:nvPicPr>
          <p:cNvPr id="41" name="図 40" descr="&lt;strong&gt;電球&lt;/strong&gt; - GATAG｜フリー&lt;strong&gt;イラスト&lt;/strong&gt;素材集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397" y="5872577"/>
            <a:ext cx="543315" cy="772715"/>
          </a:xfrm>
          <a:prstGeom prst="rect">
            <a:avLst/>
          </a:prstGeom>
        </p:spPr>
      </p:pic>
      <p:pic>
        <p:nvPicPr>
          <p:cNvPr id="42" name="図 41" descr="&lt;strong&gt;電球&lt;/strong&gt; - GATAG｜フリー&lt;strong&gt;イラスト&lt;/strong&gt;素材集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477" y="5872577"/>
            <a:ext cx="543315" cy="772715"/>
          </a:xfrm>
          <a:prstGeom prst="rect">
            <a:avLst/>
          </a:prstGeom>
        </p:spPr>
      </p:pic>
      <p:pic>
        <p:nvPicPr>
          <p:cNvPr id="43" name="図 42" descr="&lt;strong&gt;電球&lt;/strong&gt; - GATAG｜フリー&lt;strong&gt;イラスト&lt;/strong&gt;素材集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557" y="5872577"/>
            <a:ext cx="543315" cy="772715"/>
          </a:xfrm>
          <a:prstGeom prst="rect">
            <a:avLst/>
          </a:prstGeom>
        </p:spPr>
      </p:pic>
      <p:pic>
        <p:nvPicPr>
          <p:cNvPr id="44" name="図 43" descr="&lt;strong&gt;電球&lt;/strong&gt; - GATAG｜フリー&lt;strong&gt;イラスト&lt;/strong&gt;素材集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637" y="5872577"/>
            <a:ext cx="543315" cy="772715"/>
          </a:xfrm>
          <a:prstGeom prst="rect">
            <a:avLst/>
          </a:prstGeom>
        </p:spPr>
      </p:pic>
      <p:pic>
        <p:nvPicPr>
          <p:cNvPr id="45" name="図 44" descr="&lt;strong&gt;電球&lt;/strong&gt; - GATAG｜フリー&lt;strong&gt;イラスト&lt;/strong&gt;素材集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717" y="5872577"/>
            <a:ext cx="543315" cy="772715"/>
          </a:xfrm>
          <a:prstGeom prst="rect">
            <a:avLst/>
          </a:prstGeom>
        </p:spPr>
      </p:pic>
      <p:pic>
        <p:nvPicPr>
          <p:cNvPr id="46" name="図 45" descr="&lt;strong&gt;電球&lt;/strong&gt; - GATAG｜フリー&lt;strong&gt;イラスト&lt;/strong&gt;素材集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797" y="5872577"/>
            <a:ext cx="543315" cy="772715"/>
          </a:xfrm>
          <a:prstGeom prst="rect">
            <a:avLst/>
          </a:prstGeom>
        </p:spPr>
      </p:pic>
      <p:pic>
        <p:nvPicPr>
          <p:cNvPr id="84" name="図 83" descr="[無料&lt;strong&gt;イラスト&lt;/strong&gt;] 灯りが点いた電球 - パブリックドメインQ：著作 ...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952" y="5749159"/>
            <a:ext cx="508771" cy="782724"/>
          </a:xfrm>
          <a:prstGeom prst="rect">
            <a:avLst/>
          </a:prstGeom>
        </p:spPr>
      </p:pic>
      <p:sp>
        <p:nvSpPr>
          <p:cNvPr id="64" name="コンテンツ プレースホルダー 2"/>
          <p:cNvSpPr txBox="1">
            <a:spLocks/>
          </p:cNvSpPr>
          <p:nvPr/>
        </p:nvSpPr>
        <p:spPr>
          <a:xfrm>
            <a:off x="7824192" y="3645024"/>
            <a:ext cx="4176464" cy="2121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lang="ja-JP" altLang="en-US" sz="44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lang="ja-JP" altLang="en-US" sz="40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lang="ja-JP" altLang="en-US" sz="36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lang="ja-JP" altLang="en-US" sz="32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lang="ja-JP" altLang="en-US" sz="2800" kern="1200" dirty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ＣＰＵ</a:t>
            </a:r>
          </a:p>
          <a:p>
            <a:pPr marL="0" indent="0">
              <a:buNone/>
            </a:pPr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（中央処理装置）</a:t>
            </a:r>
            <a:endParaRPr 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65" name="コンテンツ プレースホルダー 2"/>
          <p:cNvSpPr txBox="1">
            <a:spLocks/>
          </p:cNvSpPr>
          <p:nvPr/>
        </p:nvSpPr>
        <p:spPr>
          <a:xfrm>
            <a:off x="7423367" y="5662032"/>
            <a:ext cx="4233749" cy="792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lang="ja-JP" altLang="en-US" sz="44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lang="ja-JP" altLang="en-US" sz="40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lang="ja-JP" altLang="en-US" sz="36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lang="ja-JP" altLang="en-US" sz="32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lang="ja-JP" altLang="en-US" sz="2800" kern="1200" dirty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8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１</a:t>
            </a:r>
            <a:r>
              <a:rPr lang="ja-JP" altLang="en-US" sz="28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１１１０</a:t>
            </a:r>
            <a:r>
              <a:rPr lang="en-US" sz="28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００</a:t>
            </a:r>
            <a:r>
              <a:rPr lang="en-US" altLang="ja-JP" sz="28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</a:t>
            </a:r>
            <a:r>
              <a:rPr lang="en-US" sz="28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（２）</a:t>
            </a:r>
            <a:endParaRPr lang="en-US" altLang="ja-JP" sz="2800" baseline="-25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067962" y="913003"/>
            <a:ext cx="1790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137</a:t>
            </a:r>
            <a:r>
              <a:rPr kumimoji="1" lang="ja-JP" altLang="en-US" dirty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（１０）</a:t>
            </a:r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6490667" y="913003"/>
            <a:ext cx="1790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104</a:t>
            </a:r>
            <a:r>
              <a:rPr kumimoji="1" lang="ja-JP" altLang="en-US" dirty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（１０）</a:t>
            </a:r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7872690" y="6058075"/>
            <a:ext cx="1790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241</a:t>
            </a:r>
            <a:r>
              <a:rPr kumimoji="1" lang="ja-JP" altLang="en-US" dirty="0">
                <a:solidFill>
                  <a:srgbClr val="FF0000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（１０）</a:t>
            </a: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049973C2-7585-4F62-A1C4-4447D27FEC5E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 rot="16200000" flipH="1">
            <a:off x="2526218" y="1193265"/>
            <a:ext cx="717830" cy="2092693"/>
          </a:xfrm>
          <a:prstGeom prst="bentConnector3">
            <a:avLst>
              <a:gd name="adj1" fmla="val 71673"/>
            </a:avLst>
          </a:prstGeom>
          <a:ln w="28575">
            <a:solidFill>
              <a:srgbClr val="FFFF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8E06BD7-03D1-45C5-8A02-3491BE4B0901}"/>
              </a:ext>
            </a:extLst>
          </p:cNvPr>
          <p:cNvSpPr txBox="1"/>
          <p:nvPr/>
        </p:nvSpPr>
        <p:spPr>
          <a:xfrm>
            <a:off x="1649472" y="1419032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１</a:t>
            </a:r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9BCBD4FA-D915-43D1-8445-68E6EE704D42}"/>
              </a:ext>
            </a:extLst>
          </p:cNvPr>
          <p:cNvSpPr/>
          <p:nvPr/>
        </p:nvSpPr>
        <p:spPr>
          <a:xfrm>
            <a:off x="3906334" y="2598527"/>
            <a:ext cx="50291" cy="502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85" name="直線コネクタ 8">
            <a:extLst>
              <a:ext uri="{FF2B5EF4-FFF2-40B4-BE49-F238E27FC236}">
                <a16:creationId xmlns:a16="http://schemas.microsoft.com/office/drawing/2014/main" id="{76018D8C-E42C-4DFC-850F-EAD675ABD690}"/>
              </a:ext>
            </a:extLst>
          </p:cNvPr>
          <p:cNvCxnSpPr>
            <a:cxnSpLocks/>
            <a:stCxn id="86" idx="2"/>
            <a:endCxn id="99" idx="0"/>
          </p:cNvCxnSpPr>
          <p:nvPr/>
        </p:nvCxnSpPr>
        <p:spPr>
          <a:xfrm rot="16200000" flipH="1">
            <a:off x="2754112" y="1230391"/>
            <a:ext cx="717830" cy="2018442"/>
          </a:xfrm>
          <a:prstGeom prst="bentConnector3">
            <a:avLst>
              <a:gd name="adj1" fmla="val 65923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6" name="テキスト ボックス 85">
            <a:extLst>
              <a:ext uri="{FF2B5EF4-FFF2-40B4-BE49-F238E27FC236}">
                <a16:creationId xmlns:a16="http://schemas.microsoft.com/office/drawing/2014/main" id="{55A5AEDF-09FB-42DE-8147-B63D2AFD2A3B}"/>
              </a:ext>
            </a:extLst>
          </p:cNvPr>
          <p:cNvSpPr txBox="1"/>
          <p:nvPr/>
        </p:nvSpPr>
        <p:spPr>
          <a:xfrm>
            <a:off x="1894453" y="1419032"/>
            <a:ext cx="418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0</a:t>
            </a:r>
            <a:endParaRPr kumimoji="1" lang="ja-JP" altLang="en-US" sz="2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87" name="直線コネクタ 8">
            <a:extLst>
              <a:ext uri="{FF2B5EF4-FFF2-40B4-BE49-F238E27FC236}">
                <a16:creationId xmlns:a16="http://schemas.microsoft.com/office/drawing/2014/main" id="{CF6E60ED-7F20-4788-8DF4-089FA120286A}"/>
              </a:ext>
            </a:extLst>
          </p:cNvPr>
          <p:cNvCxnSpPr>
            <a:cxnSpLocks/>
            <a:stCxn id="88" idx="2"/>
            <a:endCxn id="100" idx="0"/>
          </p:cNvCxnSpPr>
          <p:nvPr/>
        </p:nvCxnSpPr>
        <p:spPr>
          <a:xfrm rot="16200000" flipH="1">
            <a:off x="2992024" y="1277535"/>
            <a:ext cx="717830" cy="1924154"/>
          </a:xfrm>
          <a:prstGeom prst="bentConnector3">
            <a:avLst>
              <a:gd name="adj1" fmla="val 60173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0C6E823B-22A8-4C00-8750-8B77020BD54B}"/>
              </a:ext>
            </a:extLst>
          </p:cNvPr>
          <p:cNvSpPr txBox="1"/>
          <p:nvPr/>
        </p:nvSpPr>
        <p:spPr>
          <a:xfrm>
            <a:off x="2179509" y="1419032"/>
            <a:ext cx="418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0</a:t>
            </a:r>
            <a:endParaRPr kumimoji="1" lang="ja-JP" altLang="en-US" sz="2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89" name="直線コネクタ 8">
            <a:extLst>
              <a:ext uri="{FF2B5EF4-FFF2-40B4-BE49-F238E27FC236}">
                <a16:creationId xmlns:a16="http://schemas.microsoft.com/office/drawing/2014/main" id="{E8A3CCC0-3BBC-4457-9C52-B1098C4E11B6}"/>
              </a:ext>
            </a:extLst>
          </p:cNvPr>
          <p:cNvCxnSpPr>
            <a:cxnSpLocks/>
            <a:stCxn id="90" idx="2"/>
            <a:endCxn id="101" idx="0"/>
          </p:cNvCxnSpPr>
          <p:nvPr/>
        </p:nvCxnSpPr>
        <p:spPr>
          <a:xfrm rot="16200000" flipH="1">
            <a:off x="3229936" y="1324679"/>
            <a:ext cx="717830" cy="1829866"/>
          </a:xfrm>
          <a:prstGeom prst="bentConnector3">
            <a:avLst>
              <a:gd name="adj1" fmla="val 54423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01F59FC0-8ED2-4AF9-9DAC-3BD8C83267FA}"/>
              </a:ext>
            </a:extLst>
          </p:cNvPr>
          <p:cNvSpPr txBox="1"/>
          <p:nvPr/>
        </p:nvSpPr>
        <p:spPr>
          <a:xfrm>
            <a:off x="2464565" y="1419032"/>
            <a:ext cx="418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0</a:t>
            </a:r>
            <a:endParaRPr kumimoji="1" lang="ja-JP" altLang="en-US" sz="2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91" name="直線コネクタ 8">
            <a:extLst>
              <a:ext uri="{FF2B5EF4-FFF2-40B4-BE49-F238E27FC236}">
                <a16:creationId xmlns:a16="http://schemas.microsoft.com/office/drawing/2014/main" id="{F39ACA9F-8085-46B2-A7BD-B341260A0392}"/>
              </a:ext>
            </a:extLst>
          </p:cNvPr>
          <p:cNvCxnSpPr>
            <a:cxnSpLocks/>
            <a:stCxn id="92" idx="2"/>
            <a:endCxn id="102" idx="0"/>
          </p:cNvCxnSpPr>
          <p:nvPr/>
        </p:nvCxnSpPr>
        <p:spPr>
          <a:xfrm rot="16200000" flipH="1">
            <a:off x="3457829" y="1361804"/>
            <a:ext cx="717830" cy="1755616"/>
          </a:xfrm>
          <a:prstGeom prst="bentConnector3">
            <a:avLst>
              <a:gd name="adj1" fmla="val 48673"/>
            </a:avLst>
          </a:prstGeom>
          <a:ln w="28575">
            <a:solidFill>
              <a:srgbClr val="FFFF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2" name="テキスト ボックス 91">
            <a:extLst>
              <a:ext uri="{FF2B5EF4-FFF2-40B4-BE49-F238E27FC236}">
                <a16:creationId xmlns:a16="http://schemas.microsoft.com/office/drawing/2014/main" id="{19565227-9A43-48D0-8317-990FFC950BFD}"/>
              </a:ext>
            </a:extLst>
          </p:cNvPr>
          <p:cNvSpPr txBox="1"/>
          <p:nvPr/>
        </p:nvSpPr>
        <p:spPr>
          <a:xfrm>
            <a:off x="2749621" y="1419032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１</a:t>
            </a:r>
          </a:p>
        </p:txBody>
      </p:sp>
      <p:cxnSp>
        <p:nvCxnSpPr>
          <p:cNvPr id="93" name="直線コネクタ 8">
            <a:extLst>
              <a:ext uri="{FF2B5EF4-FFF2-40B4-BE49-F238E27FC236}">
                <a16:creationId xmlns:a16="http://schemas.microsoft.com/office/drawing/2014/main" id="{BECED804-5452-488C-B48B-95EBFAC2EF40}"/>
              </a:ext>
            </a:extLst>
          </p:cNvPr>
          <p:cNvCxnSpPr>
            <a:cxnSpLocks/>
            <a:stCxn id="94" idx="2"/>
            <a:endCxn id="103" idx="0"/>
          </p:cNvCxnSpPr>
          <p:nvPr/>
        </p:nvCxnSpPr>
        <p:spPr>
          <a:xfrm rot="16200000" flipH="1">
            <a:off x="3685722" y="1398929"/>
            <a:ext cx="717830" cy="1681365"/>
          </a:xfrm>
          <a:prstGeom prst="bentConnector3">
            <a:avLst>
              <a:gd name="adj1" fmla="val 42481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テキスト ボックス 93">
            <a:extLst>
              <a:ext uri="{FF2B5EF4-FFF2-40B4-BE49-F238E27FC236}">
                <a16:creationId xmlns:a16="http://schemas.microsoft.com/office/drawing/2014/main" id="{33BE274D-9D9A-4EB3-9520-DB2A5E746D5E}"/>
              </a:ext>
            </a:extLst>
          </p:cNvPr>
          <p:cNvSpPr txBox="1"/>
          <p:nvPr/>
        </p:nvSpPr>
        <p:spPr>
          <a:xfrm>
            <a:off x="2994602" y="1419032"/>
            <a:ext cx="418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0</a:t>
            </a:r>
            <a:endParaRPr kumimoji="1" lang="ja-JP" altLang="en-US" sz="2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95" name="直線コネクタ 8">
            <a:extLst>
              <a:ext uri="{FF2B5EF4-FFF2-40B4-BE49-F238E27FC236}">
                <a16:creationId xmlns:a16="http://schemas.microsoft.com/office/drawing/2014/main" id="{1465956E-CC35-43BA-9F85-7FF16343BAE3}"/>
              </a:ext>
            </a:extLst>
          </p:cNvPr>
          <p:cNvCxnSpPr>
            <a:cxnSpLocks/>
            <a:stCxn id="96" idx="2"/>
            <a:endCxn id="106" idx="0"/>
          </p:cNvCxnSpPr>
          <p:nvPr/>
        </p:nvCxnSpPr>
        <p:spPr>
          <a:xfrm rot="16200000" flipH="1">
            <a:off x="3923634" y="1446073"/>
            <a:ext cx="717830" cy="1587077"/>
          </a:xfrm>
          <a:prstGeom prst="bentConnector3">
            <a:avLst>
              <a:gd name="adj1" fmla="val 35846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6" name="テキスト ボックス 95">
            <a:extLst>
              <a:ext uri="{FF2B5EF4-FFF2-40B4-BE49-F238E27FC236}">
                <a16:creationId xmlns:a16="http://schemas.microsoft.com/office/drawing/2014/main" id="{B2E95934-4389-41F2-B66B-622F1D917031}"/>
              </a:ext>
            </a:extLst>
          </p:cNvPr>
          <p:cNvSpPr txBox="1"/>
          <p:nvPr/>
        </p:nvSpPr>
        <p:spPr>
          <a:xfrm>
            <a:off x="3279658" y="1419032"/>
            <a:ext cx="418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0</a:t>
            </a:r>
            <a:endParaRPr kumimoji="1" lang="ja-JP" altLang="en-US" sz="2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97" name="直線コネクタ 8">
            <a:extLst>
              <a:ext uri="{FF2B5EF4-FFF2-40B4-BE49-F238E27FC236}">
                <a16:creationId xmlns:a16="http://schemas.microsoft.com/office/drawing/2014/main" id="{23CA0D74-2153-45FA-9ECD-55903425E1F8}"/>
              </a:ext>
            </a:extLst>
          </p:cNvPr>
          <p:cNvCxnSpPr>
            <a:cxnSpLocks/>
            <a:stCxn id="98" idx="2"/>
            <a:endCxn id="107" idx="0"/>
          </p:cNvCxnSpPr>
          <p:nvPr/>
        </p:nvCxnSpPr>
        <p:spPr>
          <a:xfrm rot="16200000" flipH="1">
            <a:off x="4151530" y="1483198"/>
            <a:ext cx="717830" cy="1512827"/>
          </a:xfrm>
          <a:prstGeom prst="bentConnector3">
            <a:avLst>
              <a:gd name="adj1" fmla="val 28770"/>
            </a:avLst>
          </a:prstGeom>
          <a:ln w="28575">
            <a:solidFill>
              <a:srgbClr val="FFFF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8" name="テキスト ボックス 97">
            <a:extLst>
              <a:ext uri="{FF2B5EF4-FFF2-40B4-BE49-F238E27FC236}">
                <a16:creationId xmlns:a16="http://schemas.microsoft.com/office/drawing/2014/main" id="{E01F9789-E1AD-43EF-888A-F2993856D454}"/>
              </a:ext>
            </a:extLst>
          </p:cNvPr>
          <p:cNvSpPr txBox="1"/>
          <p:nvPr/>
        </p:nvSpPr>
        <p:spPr>
          <a:xfrm>
            <a:off x="3564717" y="1419032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１</a:t>
            </a:r>
          </a:p>
        </p:txBody>
      </p:sp>
      <p:sp>
        <p:nvSpPr>
          <p:cNvPr id="99" name="楕円 98">
            <a:extLst>
              <a:ext uri="{FF2B5EF4-FFF2-40B4-BE49-F238E27FC236}">
                <a16:creationId xmlns:a16="http://schemas.microsoft.com/office/drawing/2014/main" id="{D56962DB-1793-486B-B96A-27551A9123F8}"/>
              </a:ext>
            </a:extLst>
          </p:cNvPr>
          <p:cNvSpPr/>
          <p:nvPr/>
        </p:nvSpPr>
        <p:spPr>
          <a:xfrm>
            <a:off x="4097102" y="2598527"/>
            <a:ext cx="50291" cy="502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0" name="楕円 99">
            <a:extLst>
              <a:ext uri="{FF2B5EF4-FFF2-40B4-BE49-F238E27FC236}">
                <a16:creationId xmlns:a16="http://schemas.microsoft.com/office/drawing/2014/main" id="{3B331C0E-D4E8-4575-ADF3-2B31CE75ED9F}"/>
              </a:ext>
            </a:extLst>
          </p:cNvPr>
          <p:cNvSpPr/>
          <p:nvPr/>
        </p:nvSpPr>
        <p:spPr>
          <a:xfrm>
            <a:off x="4287870" y="2598527"/>
            <a:ext cx="50291" cy="502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1" name="楕円 100">
            <a:extLst>
              <a:ext uri="{FF2B5EF4-FFF2-40B4-BE49-F238E27FC236}">
                <a16:creationId xmlns:a16="http://schemas.microsoft.com/office/drawing/2014/main" id="{BFDD5108-3895-41A1-A5A7-29EBECEA89BB}"/>
              </a:ext>
            </a:extLst>
          </p:cNvPr>
          <p:cNvSpPr/>
          <p:nvPr/>
        </p:nvSpPr>
        <p:spPr>
          <a:xfrm>
            <a:off x="4478638" y="2598527"/>
            <a:ext cx="50291" cy="502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2" name="楕円 101">
            <a:extLst>
              <a:ext uri="{FF2B5EF4-FFF2-40B4-BE49-F238E27FC236}">
                <a16:creationId xmlns:a16="http://schemas.microsoft.com/office/drawing/2014/main" id="{0F95C719-2356-4082-9F15-B94F4DA6EF7C}"/>
              </a:ext>
            </a:extLst>
          </p:cNvPr>
          <p:cNvSpPr/>
          <p:nvPr/>
        </p:nvSpPr>
        <p:spPr>
          <a:xfrm>
            <a:off x="4669406" y="2598527"/>
            <a:ext cx="50291" cy="502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3" name="楕円 102">
            <a:extLst>
              <a:ext uri="{FF2B5EF4-FFF2-40B4-BE49-F238E27FC236}">
                <a16:creationId xmlns:a16="http://schemas.microsoft.com/office/drawing/2014/main" id="{BCD8D0EA-F483-4EFA-94AE-652D05DE362E}"/>
              </a:ext>
            </a:extLst>
          </p:cNvPr>
          <p:cNvSpPr/>
          <p:nvPr/>
        </p:nvSpPr>
        <p:spPr>
          <a:xfrm>
            <a:off x="4860174" y="2598527"/>
            <a:ext cx="50291" cy="502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6" name="楕円 105">
            <a:extLst>
              <a:ext uri="{FF2B5EF4-FFF2-40B4-BE49-F238E27FC236}">
                <a16:creationId xmlns:a16="http://schemas.microsoft.com/office/drawing/2014/main" id="{B6788089-A5AF-42E8-BC9E-5526CF960FD5}"/>
              </a:ext>
            </a:extLst>
          </p:cNvPr>
          <p:cNvSpPr/>
          <p:nvPr/>
        </p:nvSpPr>
        <p:spPr>
          <a:xfrm>
            <a:off x="5050942" y="2598527"/>
            <a:ext cx="50291" cy="502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7" name="楕円 106">
            <a:extLst>
              <a:ext uri="{FF2B5EF4-FFF2-40B4-BE49-F238E27FC236}">
                <a16:creationId xmlns:a16="http://schemas.microsoft.com/office/drawing/2014/main" id="{F2FEBDB7-89F4-4599-8B41-081E21A0DB0D}"/>
              </a:ext>
            </a:extLst>
          </p:cNvPr>
          <p:cNvSpPr/>
          <p:nvPr/>
        </p:nvSpPr>
        <p:spPr>
          <a:xfrm>
            <a:off x="5241713" y="2598527"/>
            <a:ext cx="50291" cy="502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46" name="テキスト ボックス 145">
            <a:extLst>
              <a:ext uri="{FF2B5EF4-FFF2-40B4-BE49-F238E27FC236}">
                <a16:creationId xmlns:a16="http://schemas.microsoft.com/office/drawing/2014/main" id="{340C1065-A88B-4ACB-B607-B89ECFEA7D0D}"/>
              </a:ext>
            </a:extLst>
          </p:cNvPr>
          <p:cNvSpPr txBox="1"/>
          <p:nvPr/>
        </p:nvSpPr>
        <p:spPr>
          <a:xfrm>
            <a:off x="3771744" y="1478735"/>
            <a:ext cx="545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（２）</a:t>
            </a:r>
            <a:endParaRPr kumimoji="1" lang="ja-JP" altLang="en-US" sz="2400" baseline="-25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160" name="直線コネクタ 8">
            <a:extLst>
              <a:ext uri="{FF2B5EF4-FFF2-40B4-BE49-F238E27FC236}">
                <a16:creationId xmlns:a16="http://schemas.microsoft.com/office/drawing/2014/main" id="{315E9A63-0CBA-4D05-B444-E869695E3D82}"/>
              </a:ext>
            </a:extLst>
          </p:cNvPr>
          <p:cNvCxnSpPr>
            <a:cxnSpLocks/>
            <a:stCxn id="161" idx="2"/>
            <a:endCxn id="162" idx="4"/>
          </p:cNvCxnSpPr>
          <p:nvPr/>
        </p:nvCxnSpPr>
        <p:spPr>
          <a:xfrm rot="5400000">
            <a:off x="4955791" y="1527049"/>
            <a:ext cx="958114" cy="1665411"/>
          </a:xfrm>
          <a:prstGeom prst="bentConnector3">
            <a:avLst>
              <a:gd name="adj1" fmla="val 123859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1" name="テキスト ボックス 160">
            <a:extLst>
              <a:ext uri="{FF2B5EF4-FFF2-40B4-BE49-F238E27FC236}">
                <a16:creationId xmlns:a16="http://schemas.microsoft.com/office/drawing/2014/main" id="{25617129-0FD4-4C36-BEFB-5FEF1B5E6923}"/>
              </a:ext>
            </a:extLst>
          </p:cNvPr>
          <p:cNvSpPr txBox="1"/>
          <p:nvPr/>
        </p:nvSpPr>
        <p:spPr>
          <a:xfrm>
            <a:off x="6058200" y="1419032"/>
            <a:ext cx="418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0</a:t>
            </a:r>
            <a:endParaRPr kumimoji="1" lang="ja-JP" altLang="en-US" sz="2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62" name="楕円 161">
            <a:extLst>
              <a:ext uri="{FF2B5EF4-FFF2-40B4-BE49-F238E27FC236}">
                <a16:creationId xmlns:a16="http://schemas.microsoft.com/office/drawing/2014/main" id="{1B603B17-5F12-467C-892F-1216DA4CD2FA}"/>
              </a:ext>
            </a:extLst>
          </p:cNvPr>
          <p:cNvSpPr/>
          <p:nvPr/>
        </p:nvSpPr>
        <p:spPr>
          <a:xfrm>
            <a:off x="4576996" y="2788520"/>
            <a:ext cx="50291" cy="502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163" name="直線コネクタ 8">
            <a:extLst>
              <a:ext uri="{FF2B5EF4-FFF2-40B4-BE49-F238E27FC236}">
                <a16:creationId xmlns:a16="http://schemas.microsoft.com/office/drawing/2014/main" id="{BB96A4BC-82BB-45BE-8D9E-81B45BA2F7FF}"/>
              </a:ext>
            </a:extLst>
          </p:cNvPr>
          <p:cNvCxnSpPr>
            <a:cxnSpLocks/>
            <a:stCxn id="164" idx="2"/>
            <a:endCxn id="177" idx="4"/>
          </p:cNvCxnSpPr>
          <p:nvPr/>
        </p:nvCxnSpPr>
        <p:spPr>
          <a:xfrm rot="5400000">
            <a:off x="5183684" y="1489924"/>
            <a:ext cx="958114" cy="1739661"/>
          </a:xfrm>
          <a:prstGeom prst="bentConnector3">
            <a:avLst>
              <a:gd name="adj1" fmla="val 116568"/>
            </a:avLst>
          </a:prstGeom>
          <a:ln w="28575">
            <a:solidFill>
              <a:srgbClr val="FFFF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4" name="テキスト ボックス 163">
            <a:extLst>
              <a:ext uri="{FF2B5EF4-FFF2-40B4-BE49-F238E27FC236}">
                <a16:creationId xmlns:a16="http://schemas.microsoft.com/office/drawing/2014/main" id="{EC688CF2-BE30-4742-8869-625E07D7AD85}"/>
              </a:ext>
            </a:extLst>
          </p:cNvPr>
          <p:cNvSpPr txBox="1"/>
          <p:nvPr/>
        </p:nvSpPr>
        <p:spPr>
          <a:xfrm>
            <a:off x="6343256" y="1419032"/>
            <a:ext cx="378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</a:t>
            </a:r>
            <a:endParaRPr kumimoji="1" lang="ja-JP" altLang="en-US" sz="2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165" name="直線コネクタ 8">
            <a:extLst>
              <a:ext uri="{FF2B5EF4-FFF2-40B4-BE49-F238E27FC236}">
                <a16:creationId xmlns:a16="http://schemas.microsoft.com/office/drawing/2014/main" id="{E5890C33-A919-4CD9-BDA9-E984696A18AB}"/>
              </a:ext>
            </a:extLst>
          </p:cNvPr>
          <p:cNvCxnSpPr>
            <a:cxnSpLocks/>
            <a:stCxn id="166" idx="2"/>
            <a:endCxn id="178" idx="4"/>
          </p:cNvCxnSpPr>
          <p:nvPr/>
        </p:nvCxnSpPr>
        <p:spPr>
          <a:xfrm rot="5400000">
            <a:off x="5421596" y="1442780"/>
            <a:ext cx="958114" cy="1833949"/>
          </a:xfrm>
          <a:prstGeom prst="bentConnector3">
            <a:avLst>
              <a:gd name="adj1" fmla="val 121208"/>
            </a:avLst>
          </a:prstGeom>
          <a:ln w="28575">
            <a:solidFill>
              <a:srgbClr val="FFFF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6" name="テキスト ボックス 165">
            <a:extLst>
              <a:ext uri="{FF2B5EF4-FFF2-40B4-BE49-F238E27FC236}">
                <a16:creationId xmlns:a16="http://schemas.microsoft.com/office/drawing/2014/main" id="{1622E95B-8E73-4C08-95A0-172198FF488F}"/>
              </a:ext>
            </a:extLst>
          </p:cNvPr>
          <p:cNvSpPr txBox="1"/>
          <p:nvPr/>
        </p:nvSpPr>
        <p:spPr>
          <a:xfrm>
            <a:off x="6628312" y="1419032"/>
            <a:ext cx="378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</a:t>
            </a:r>
            <a:endParaRPr kumimoji="1" lang="ja-JP" altLang="en-US" sz="2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167" name="直線コネクタ 8">
            <a:extLst>
              <a:ext uri="{FF2B5EF4-FFF2-40B4-BE49-F238E27FC236}">
                <a16:creationId xmlns:a16="http://schemas.microsoft.com/office/drawing/2014/main" id="{302F07A1-E289-408C-A5AE-371EA44C1B88}"/>
              </a:ext>
            </a:extLst>
          </p:cNvPr>
          <p:cNvCxnSpPr>
            <a:cxnSpLocks/>
            <a:stCxn id="168" idx="2"/>
            <a:endCxn id="179" idx="4"/>
          </p:cNvCxnSpPr>
          <p:nvPr/>
        </p:nvCxnSpPr>
        <p:spPr>
          <a:xfrm rot="5400000">
            <a:off x="5659508" y="1395636"/>
            <a:ext cx="958114" cy="1928237"/>
          </a:xfrm>
          <a:prstGeom prst="bentConnector3">
            <a:avLst>
              <a:gd name="adj1" fmla="val 125516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8" name="テキスト ボックス 167">
            <a:extLst>
              <a:ext uri="{FF2B5EF4-FFF2-40B4-BE49-F238E27FC236}">
                <a16:creationId xmlns:a16="http://schemas.microsoft.com/office/drawing/2014/main" id="{1A3DD568-96F0-4E75-B5F7-1A510E930319}"/>
              </a:ext>
            </a:extLst>
          </p:cNvPr>
          <p:cNvSpPr txBox="1"/>
          <p:nvPr/>
        </p:nvSpPr>
        <p:spPr>
          <a:xfrm>
            <a:off x="6893330" y="1419032"/>
            <a:ext cx="418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0</a:t>
            </a:r>
            <a:endParaRPr kumimoji="1" lang="ja-JP" altLang="en-US" sz="2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169" name="直線コネクタ 8">
            <a:extLst>
              <a:ext uri="{FF2B5EF4-FFF2-40B4-BE49-F238E27FC236}">
                <a16:creationId xmlns:a16="http://schemas.microsoft.com/office/drawing/2014/main" id="{A3011E0E-EE88-494F-9F1F-470E95074D9B}"/>
              </a:ext>
            </a:extLst>
          </p:cNvPr>
          <p:cNvCxnSpPr>
            <a:cxnSpLocks/>
            <a:stCxn id="170" idx="2"/>
            <a:endCxn id="180" idx="4"/>
          </p:cNvCxnSpPr>
          <p:nvPr/>
        </p:nvCxnSpPr>
        <p:spPr>
          <a:xfrm rot="5400000">
            <a:off x="5887401" y="1358511"/>
            <a:ext cx="958114" cy="2002487"/>
          </a:xfrm>
          <a:prstGeom prst="bentConnector3">
            <a:avLst>
              <a:gd name="adj1" fmla="val 129492"/>
            </a:avLst>
          </a:prstGeom>
          <a:ln w="28575">
            <a:solidFill>
              <a:srgbClr val="FFFF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0" name="テキスト ボックス 169">
            <a:extLst>
              <a:ext uri="{FF2B5EF4-FFF2-40B4-BE49-F238E27FC236}">
                <a16:creationId xmlns:a16="http://schemas.microsoft.com/office/drawing/2014/main" id="{864716C4-04A5-457B-AF2E-0CBA627698D6}"/>
              </a:ext>
            </a:extLst>
          </p:cNvPr>
          <p:cNvSpPr txBox="1"/>
          <p:nvPr/>
        </p:nvSpPr>
        <p:spPr>
          <a:xfrm>
            <a:off x="7178386" y="1419032"/>
            <a:ext cx="378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１</a:t>
            </a:r>
          </a:p>
        </p:txBody>
      </p:sp>
      <p:cxnSp>
        <p:nvCxnSpPr>
          <p:cNvPr id="171" name="直線コネクタ 8">
            <a:extLst>
              <a:ext uri="{FF2B5EF4-FFF2-40B4-BE49-F238E27FC236}">
                <a16:creationId xmlns:a16="http://schemas.microsoft.com/office/drawing/2014/main" id="{DF093B18-B462-4FA5-BE1B-FEE89F545CC8}"/>
              </a:ext>
            </a:extLst>
          </p:cNvPr>
          <p:cNvCxnSpPr>
            <a:cxnSpLocks/>
            <a:stCxn id="172" idx="2"/>
            <a:endCxn id="181" idx="4"/>
          </p:cNvCxnSpPr>
          <p:nvPr/>
        </p:nvCxnSpPr>
        <p:spPr>
          <a:xfrm rot="5400000">
            <a:off x="6115294" y="1321385"/>
            <a:ext cx="958114" cy="2076738"/>
          </a:xfrm>
          <a:prstGeom prst="bentConnector3">
            <a:avLst>
              <a:gd name="adj1" fmla="val 13380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2" name="テキスト ボックス 171">
            <a:extLst>
              <a:ext uri="{FF2B5EF4-FFF2-40B4-BE49-F238E27FC236}">
                <a16:creationId xmlns:a16="http://schemas.microsoft.com/office/drawing/2014/main" id="{1B92211A-EAF2-4FED-8A13-D53001757486}"/>
              </a:ext>
            </a:extLst>
          </p:cNvPr>
          <p:cNvSpPr txBox="1"/>
          <p:nvPr/>
        </p:nvSpPr>
        <p:spPr>
          <a:xfrm>
            <a:off x="7423367" y="1419032"/>
            <a:ext cx="418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0</a:t>
            </a:r>
            <a:endParaRPr kumimoji="1" lang="ja-JP" altLang="en-US" sz="2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173" name="直線コネクタ 8">
            <a:extLst>
              <a:ext uri="{FF2B5EF4-FFF2-40B4-BE49-F238E27FC236}">
                <a16:creationId xmlns:a16="http://schemas.microsoft.com/office/drawing/2014/main" id="{0C4250AC-FB18-4710-9AD0-3F4A5311F688}"/>
              </a:ext>
            </a:extLst>
          </p:cNvPr>
          <p:cNvCxnSpPr>
            <a:cxnSpLocks/>
            <a:stCxn id="174" idx="2"/>
            <a:endCxn id="182" idx="4"/>
          </p:cNvCxnSpPr>
          <p:nvPr/>
        </p:nvCxnSpPr>
        <p:spPr>
          <a:xfrm rot="5400000">
            <a:off x="6353206" y="1274241"/>
            <a:ext cx="958114" cy="2171026"/>
          </a:xfrm>
          <a:prstGeom prst="bentConnector3">
            <a:avLst>
              <a:gd name="adj1" fmla="val 138771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4" name="テキスト ボックス 173">
            <a:extLst>
              <a:ext uri="{FF2B5EF4-FFF2-40B4-BE49-F238E27FC236}">
                <a16:creationId xmlns:a16="http://schemas.microsoft.com/office/drawing/2014/main" id="{E65518EF-73CA-4D23-9581-5F0595099690}"/>
              </a:ext>
            </a:extLst>
          </p:cNvPr>
          <p:cNvSpPr txBox="1"/>
          <p:nvPr/>
        </p:nvSpPr>
        <p:spPr>
          <a:xfrm>
            <a:off x="7708423" y="1419032"/>
            <a:ext cx="418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0</a:t>
            </a:r>
            <a:endParaRPr kumimoji="1" lang="ja-JP" altLang="en-US" sz="2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175" name="直線コネクタ 8">
            <a:extLst>
              <a:ext uri="{FF2B5EF4-FFF2-40B4-BE49-F238E27FC236}">
                <a16:creationId xmlns:a16="http://schemas.microsoft.com/office/drawing/2014/main" id="{197E513C-2D35-4AC2-B04C-CA18D78FC187}"/>
              </a:ext>
            </a:extLst>
          </p:cNvPr>
          <p:cNvCxnSpPr>
            <a:cxnSpLocks/>
            <a:stCxn id="176" idx="2"/>
            <a:endCxn id="183" idx="4"/>
          </p:cNvCxnSpPr>
          <p:nvPr/>
        </p:nvCxnSpPr>
        <p:spPr>
          <a:xfrm rot="5400000">
            <a:off x="6581103" y="1237116"/>
            <a:ext cx="958114" cy="2245277"/>
          </a:xfrm>
          <a:prstGeom prst="bentConnector3">
            <a:avLst>
              <a:gd name="adj1" fmla="val 143742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6" name="テキスト ボックス 175">
            <a:extLst>
              <a:ext uri="{FF2B5EF4-FFF2-40B4-BE49-F238E27FC236}">
                <a16:creationId xmlns:a16="http://schemas.microsoft.com/office/drawing/2014/main" id="{8E5A465E-4709-4BAF-8FB7-302C46103C63}"/>
              </a:ext>
            </a:extLst>
          </p:cNvPr>
          <p:cNvSpPr txBox="1"/>
          <p:nvPr/>
        </p:nvSpPr>
        <p:spPr>
          <a:xfrm>
            <a:off x="7973445" y="1419032"/>
            <a:ext cx="418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0</a:t>
            </a:r>
            <a:endParaRPr kumimoji="1" lang="ja-JP" altLang="en-US" sz="2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77" name="楕円 176">
            <a:extLst>
              <a:ext uri="{FF2B5EF4-FFF2-40B4-BE49-F238E27FC236}">
                <a16:creationId xmlns:a16="http://schemas.microsoft.com/office/drawing/2014/main" id="{B6A61FF8-65EF-482B-8F47-E4EC1B013943}"/>
              </a:ext>
            </a:extLst>
          </p:cNvPr>
          <p:cNvSpPr/>
          <p:nvPr/>
        </p:nvSpPr>
        <p:spPr>
          <a:xfrm>
            <a:off x="4767764" y="2788520"/>
            <a:ext cx="50291" cy="502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78" name="楕円 177">
            <a:extLst>
              <a:ext uri="{FF2B5EF4-FFF2-40B4-BE49-F238E27FC236}">
                <a16:creationId xmlns:a16="http://schemas.microsoft.com/office/drawing/2014/main" id="{092AD032-663C-4EF0-A236-E559C7DB519E}"/>
              </a:ext>
            </a:extLst>
          </p:cNvPr>
          <p:cNvSpPr/>
          <p:nvPr/>
        </p:nvSpPr>
        <p:spPr>
          <a:xfrm>
            <a:off x="4958532" y="2788520"/>
            <a:ext cx="50291" cy="502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79" name="楕円 178">
            <a:extLst>
              <a:ext uri="{FF2B5EF4-FFF2-40B4-BE49-F238E27FC236}">
                <a16:creationId xmlns:a16="http://schemas.microsoft.com/office/drawing/2014/main" id="{EEAA08B8-F0C2-4CE2-8268-DCA37C61377A}"/>
              </a:ext>
            </a:extLst>
          </p:cNvPr>
          <p:cNvSpPr/>
          <p:nvPr/>
        </p:nvSpPr>
        <p:spPr>
          <a:xfrm>
            <a:off x="5149300" y="2788520"/>
            <a:ext cx="50291" cy="502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80" name="楕円 179">
            <a:extLst>
              <a:ext uri="{FF2B5EF4-FFF2-40B4-BE49-F238E27FC236}">
                <a16:creationId xmlns:a16="http://schemas.microsoft.com/office/drawing/2014/main" id="{45FEA87B-BE12-44B9-AF12-B439B430619E}"/>
              </a:ext>
            </a:extLst>
          </p:cNvPr>
          <p:cNvSpPr/>
          <p:nvPr/>
        </p:nvSpPr>
        <p:spPr>
          <a:xfrm>
            <a:off x="5340068" y="2788520"/>
            <a:ext cx="50291" cy="502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81" name="楕円 180">
            <a:extLst>
              <a:ext uri="{FF2B5EF4-FFF2-40B4-BE49-F238E27FC236}">
                <a16:creationId xmlns:a16="http://schemas.microsoft.com/office/drawing/2014/main" id="{C1A40FCB-778B-48E0-A0AB-22374BDF544F}"/>
              </a:ext>
            </a:extLst>
          </p:cNvPr>
          <p:cNvSpPr/>
          <p:nvPr/>
        </p:nvSpPr>
        <p:spPr>
          <a:xfrm>
            <a:off x="5530836" y="2788520"/>
            <a:ext cx="50291" cy="502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82" name="楕円 181">
            <a:extLst>
              <a:ext uri="{FF2B5EF4-FFF2-40B4-BE49-F238E27FC236}">
                <a16:creationId xmlns:a16="http://schemas.microsoft.com/office/drawing/2014/main" id="{194121FC-7F2D-414F-A42F-A98E1D086D1B}"/>
              </a:ext>
            </a:extLst>
          </p:cNvPr>
          <p:cNvSpPr/>
          <p:nvPr/>
        </p:nvSpPr>
        <p:spPr>
          <a:xfrm>
            <a:off x="5721604" y="2788520"/>
            <a:ext cx="50291" cy="502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83" name="楕円 182">
            <a:extLst>
              <a:ext uri="{FF2B5EF4-FFF2-40B4-BE49-F238E27FC236}">
                <a16:creationId xmlns:a16="http://schemas.microsoft.com/office/drawing/2014/main" id="{27FCF116-C635-4AA1-BB05-A1B82877A94B}"/>
              </a:ext>
            </a:extLst>
          </p:cNvPr>
          <p:cNvSpPr/>
          <p:nvPr/>
        </p:nvSpPr>
        <p:spPr>
          <a:xfrm>
            <a:off x="5912375" y="2788520"/>
            <a:ext cx="50291" cy="502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84" name="テキスト ボックス 183">
            <a:extLst>
              <a:ext uri="{FF2B5EF4-FFF2-40B4-BE49-F238E27FC236}">
                <a16:creationId xmlns:a16="http://schemas.microsoft.com/office/drawing/2014/main" id="{231189E4-C850-4D85-8D35-14E904375CB9}"/>
              </a:ext>
            </a:extLst>
          </p:cNvPr>
          <p:cNvSpPr txBox="1"/>
          <p:nvPr/>
        </p:nvSpPr>
        <p:spPr>
          <a:xfrm>
            <a:off x="8200509" y="1478735"/>
            <a:ext cx="545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4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（２）</a:t>
            </a:r>
            <a:endParaRPr kumimoji="1" lang="ja-JP" altLang="en-US" sz="2400" baseline="-250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60" name="楕円 259">
            <a:extLst>
              <a:ext uri="{FF2B5EF4-FFF2-40B4-BE49-F238E27FC236}">
                <a16:creationId xmlns:a16="http://schemas.microsoft.com/office/drawing/2014/main" id="{4EE02FD1-511A-4ADF-98BF-061FCDB68A6D}"/>
              </a:ext>
            </a:extLst>
          </p:cNvPr>
          <p:cNvSpPr/>
          <p:nvPr/>
        </p:nvSpPr>
        <p:spPr>
          <a:xfrm>
            <a:off x="3906334" y="4301965"/>
            <a:ext cx="50291" cy="502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61" name="楕円 260">
            <a:extLst>
              <a:ext uri="{FF2B5EF4-FFF2-40B4-BE49-F238E27FC236}">
                <a16:creationId xmlns:a16="http://schemas.microsoft.com/office/drawing/2014/main" id="{6FD587CD-1231-426B-8CB0-1CA0B84EEAF2}"/>
              </a:ext>
            </a:extLst>
          </p:cNvPr>
          <p:cNvSpPr/>
          <p:nvPr/>
        </p:nvSpPr>
        <p:spPr>
          <a:xfrm>
            <a:off x="4001852" y="4301965"/>
            <a:ext cx="50291" cy="502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62" name="楕円 261">
            <a:extLst>
              <a:ext uri="{FF2B5EF4-FFF2-40B4-BE49-F238E27FC236}">
                <a16:creationId xmlns:a16="http://schemas.microsoft.com/office/drawing/2014/main" id="{7C429935-A84E-4DFF-8BE0-9DF49B468668}"/>
              </a:ext>
            </a:extLst>
          </p:cNvPr>
          <p:cNvSpPr/>
          <p:nvPr/>
        </p:nvSpPr>
        <p:spPr>
          <a:xfrm>
            <a:off x="4097370" y="4301965"/>
            <a:ext cx="50291" cy="502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63" name="楕円 262">
            <a:extLst>
              <a:ext uri="{FF2B5EF4-FFF2-40B4-BE49-F238E27FC236}">
                <a16:creationId xmlns:a16="http://schemas.microsoft.com/office/drawing/2014/main" id="{93483C04-F034-4862-B46D-740689311CA0}"/>
              </a:ext>
            </a:extLst>
          </p:cNvPr>
          <p:cNvSpPr/>
          <p:nvPr/>
        </p:nvSpPr>
        <p:spPr>
          <a:xfrm>
            <a:off x="4192888" y="4301965"/>
            <a:ext cx="50291" cy="502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64" name="楕円 263">
            <a:extLst>
              <a:ext uri="{FF2B5EF4-FFF2-40B4-BE49-F238E27FC236}">
                <a16:creationId xmlns:a16="http://schemas.microsoft.com/office/drawing/2014/main" id="{F8AEED35-2429-44BE-89C5-B0C83FBF0BDF}"/>
              </a:ext>
            </a:extLst>
          </p:cNvPr>
          <p:cNvSpPr/>
          <p:nvPr/>
        </p:nvSpPr>
        <p:spPr>
          <a:xfrm>
            <a:off x="4288406" y="4301965"/>
            <a:ext cx="50291" cy="502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65" name="楕円 264">
            <a:extLst>
              <a:ext uri="{FF2B5EF4-FFF2-40B4-BE49-F238E27FC236}">
                <a16:creationId xmlns:a16="http://schemas.microsoft.com/office/drawing/2014/main" id="{AE6C3680-0E6D-4D6A-833F-5BC27811B0F3}"/>
              </a:ext>
            </a:extLst>
          </p:cNvPr>
          <p:cNvSpPr/>
          <p:nvPr/>
        </p:nvSpPr>
        <p:spPr>
          <a:xfrm>
            <a:off x="4383924" y="4301965"/>
            <a:ext cx="50291" cy="502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66" name="楕円 265">
            <a:extLst>
              <a:ext uri="{FF2B5EF4-FFF2-40B4-BE49-F238E27FC236}">
                <a16:creationId xmlns:a16="http://schemas.microsoft.com/office/drawing/2014/main" id="{32ACCD74-A389-477D-AAD1-8E86734A4FB5}"/>
              </a:ext>
            </a:extLst>
          </p:cNvPr>
          <p:cNvSpPr/>
          <p:nvPr/>
        </p:nvSpPr>
        <p:spPr>
          <a:xfrm>
            <a:off x="4479442" y="4301965"/>
            <a:ext cx="50291" cy="502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67" name="楕円 266">
            <a:extLst>
              <a:ext uri="{FF2B5EF4-FFF2-40B4-BE49-F238E27FC236}">
                <a16:creationId xmlns:a16="http://schemas.microsoft.com/office/drawing/2014/main" id="{608BB8BC-CC85-43EC-969E-630188B69A96}"/>
              </a:ext>
            </a:extLst>
          </p:cNvPr>
          <p:cNvSpPr/>
          <p:nvPr/>
        </p:nvSpPr>
        <p:spPr>
          <a:xfrm>
            <a:off x="4574963" y="4301965"/>
            <a:ext cx="50291" cy="502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268" name="直線コネクタ 8">
            <a:extLst>
              <a:ext uri="{FF2B5EF4-FFF2-40B4-BE49-F238E27FC236}">
                <a16:creationId xmlns:a16="http://schemas.microsoft.com/office/drawing/2014/main" id="{07576241-107D-4602-8665-CCBE7F8C7888}"/>
              </a:ext>
            </a:extLst>
          </p:cNvPr>
          <p:cNvCxnSpPr>
            <a:cxnSpLocks/>
            <a:stCxn id="38" idx="0"/>
            <a:endCxn id="260" idx="5"/>
          </p:cNvCxnSpPr>
          <p:nvPr/>
        </p:nvCxnSpPr>
        <p:spPr>
          <a:xfrm rot="5400000" flipH="1" flipV="1">
            <a:off x="2106734" y="4030052"/>
            <a:ext cx="1527686" cy="2157365"/>
          </a:xfrm>
          <a:prstGeom prst="bentConnector3">
            <a:avLst>
              <a:gd name="adj1" fmla="val 58521"/>
            </a:avLst>
          </a:prstGeom>
          <a:ln w="28575">
            <a:solidFill>
              <a:srgbClr val="FFFF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1" name="直線コネクタ 8">
            <a:extLst>
              <a:ext uri="{FF2B5EF4-FFF2-40B4-BE49-F238E27FC236}">
                <a16:creationId xmlns:a16="http://schemas.microsoft.com/office/drawing/2014/main" id="{328FC7E9-D781-4F38-A06D-07876E9517D1}"/>
              </a:ext>
            </a:extLst>
          </p:cNvPr>
          <p:cNvCxnSpPr>
            <a:cxnSpLocks/>
            <a:stCxn id="40" idx="0"/>
            <a:endCxn id="261" idx="4"/>
          </p:cNvCxnSpPr>
          <p:nvPr/>
        </p:nvCxnSpPr>
        <p:spPr>
          <a:xfrm rot="5400000" flipH="1" flipV="1">
            <a:off x="2501326" y="4346906"/>
            <a:ext cx="1520321" cy="1531023"/>
          </a:xfrm>
          <a:prstGeom prst="bentConnector3">
            <a:avLst>
              <a:gd name="adj1" fmla="val 55847"/>
            </a:avLst>
          </a:prstGeom>
          <a:ln w="28575">
            <a:solidFill>
              <a:srgbClr val="FFFF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3" name="直線コネクタ 8">
            <a:extLst>
              <a:ext uri="{FF2B5EF4-FFF2-40B4-BE49-F238E27FC236}">
                <a16:creationId xmlns:a16="http://schemas.microsoft.com/office/drawing/2014/main" id="{AC7BF4CA-29D2-4085-ABF4-A91F37EFA55F}"/>
              </a:ext>
            </a:extLst>
          </p:cNvPr>
          <p:cNvCxnSpPr>
            <a:cxnSpLocks/>
            <a:stCxn id="41" idx="0"/>
            <a:endCxn id="262" idx="4"/>
          </p:cNvCxnSpPr>
          <p:nvPr/>
        </p:nvCxnSpPr>
        <p:spPr>
          <a:xfrm rot="5400000" flipH="1" flipV="1">
            <a:off x="2901125" y="4651187"/>
            <a:ext cx="1520321" cy="922461"/>
          </a:xfrm>
          <a:prstGeom prst="bentConnector3">
            <a:avLst>
              <a:gd name="adj1" fmla="val 52924"/>
            </a:avLst>
          </a:prstGeom>
          <a:ln w="28575">
            <a:solidFill>
              <a:srgbClr val="FFFF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5" name="直線コネクタ 8">
            <a:extLst>
              <a:ext uri="{FF2B5EF4-FFF2-40B4-BE49-F238E27FC236}">
                <a16:creationId xmlns:a16="http://schemas.microsoft.com/office/drawing/2014/main" id="{ED6A7344-7FB8-4069-999B-D222A4B4F862}"/>
              </a:ext>
            </a:extLst>
          </p:cNvPr>
          <p:cNvCxnSpPr>
            <a:cxnSpLocks/>
            <a:stCxn id="42" idx="0"/>
            <a:endCxn id="263" idx="4"/>
          </p:cNvCxnSpPr>
          <p:nvPr/>
        </p:nvCxnSpPr>
        <p:spPr>
          <a:xfrm rot="5400000" flipH="1" flipV="1">
            <a:off x="3300924" y="4955468"/>
            <a:ext cx="1520321" cy="313899"/>
          </a:xfrm>
          <a:prstGeom prst="bentConnector3">
            <a:avLst>
              <a:gd name="adj1" fmla="val 50000"/>
            </a:avLst>
          </a:prstGeom>
          <a:ln w="28575">
            <a:solidFill>
              <a:srgbClr val="FFFF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7" name="直線コネクタ 8">
            <a:extLst>
              <a:ext uri="{FF2B5EF4-FFF2-40B4-BE49-F238E27FC236}">
                <a16:creationId xmlns:a16="http://schemas.microsoft.com/office/drawing/2014/main" id="{E1687F9F-8312-42F1-BB5B-145EBCE01FA6}"/>
              </a:ext>
            </a:extLst>
          </p:cNvPr>
          <p:cNvCxnSpPr>
            <a:cxnSpLocks/>
            <a:stCxn id="43" idx="0"/>
            <a:endCxn id="264" idx="4"/>
          </p:cNvCxnSpPr>
          <p:nvPr/>
        </p:nvCxnSpPr>
        <p:spPr>
          <a:xfrm rot="16200000" flipV="1">
            <a:off x="3700724" y="4965085"/>
            <a:ext cx="1520321" cy="294663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9" name="直線コネクタ 8">
            <a:extLst>
              <a:ext uri="{FF2B5EF4-FFF2-40B4-BE49-F238E27FC236}">
                <a16:creationId xmlns:a16="http://schemas.microsoft.com/office/drawing/2014/main" id="{4C672762-8F1E-4C82-9077-6C15D624FDB3}"/>
              </a:ext>
            </a:extLst>
          </p:cNvPr>
          <p:cNvCxnSpPr>
            <a:cxnSpLocks/>
            <a:stCxn id="44" idx="0"/>
          </p:cNvCxnSpPr>
          <p:nvPr/>
        </p:nvCxnSpPr>
        <p:spPr>
          <a:xfrm rot="16200000" flipV="1">
            <a:off x="4100521" y="4660803"/>
            <a:ext cx="1520322" cy="903226"/>
          </a:xfrm>
          <a:prstGeom prst="bentConnector3">
            <a:avLst>
              <a:gd name="adj1" fmla="val 46868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1" name="直線コネクタ 8">
            <a:extLst>
              <a:ext uri="{FF2B5EF4-FFF2-40B4-BE49-F238E27FC236}">
                <a16:creationId xmlns:a16="http://schemas.microsoft.com/office/drawing/2014/main" id="{0EE26257-DB35-4B1E-9AC9-CAC3AE568C4D}"/>
              </a:ext>
            </a:extLst>
          </p:cNvPr>
          <p:cNvCxnSpPr>
            <a:cxnSpLocks/>
            <a:stCxn id="45" idx="0"/>
            <a:endCxn id="266" idx="4"/>
          </p:cNvCxnSpPr>
          <p:nvPr/>
        </p:nvCxnSpPr>
        <p:spPr>
          <a:xfrm rot="16200000" flipV="1">
            <a:off x="4500322" y="4356523"/>
            <a:ext cx="1520321" cy="1511787"/>
          </a:xfrm>
          <a:prstGeom prst="bentConnector3">
            <a:avLst>
              <a:gd name="adj1" fmla="val 43944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3" name="直線コネクタ 8">
            <a:extLst>
              <a:ext uri="{FF2B5EF4-FFF2-40B4-BE49-F238E27FC236}">
                <a16:creationId xmlns:a16="http://schemas.microsoft.com/office/drawing/2014/main" id="{898C6194-8EC1-430A-93E2-EE6B5AD59ED9}"/>
              </a:ext>
            </a:extLst>
          </p:cNvPr>
          <p:cNvCxnSpPr>
            <a:cxnSpLocks/>
            <a:stCxn id="46" idx="0"/>
            <a:endCxn id="267" idx="4"/>
          </p:cNvCxnSpPr>
          <p:nvPr/>
        </p:nvCxnSpPr>
        <p:spPr>
          <a:xfrm rot="16200000" flipV="1">
            <a:off x="4900122" y="4052244"/>
            <a:ext cx="1520321" cy="2120346"/>
          </a:xfrm>
          <a:prstGeom prst="bentConnector3">
            <a:avLst>
              <a:gd name="adj1" fmla="val 41647"/>
            </a:avLst>
          </a:prstGeom>
          <a:ln w="28575">
            <a:solidFill>
              <a:srgbClr val="FFFF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03" name="図 302" descr="[無料&lt;strong&gt;イラスト&lt;/strong&gt;] 灯りが点いた電球 - パブリックドメインQ：著作 ...">
            <a:extLst>
              <a:ext uri="{FF2B5EF4-FFF2-40B4-BE49-F238E27FC236}">
                <a16:creationId xmlns:a16="http://schemas.microsoft.com/office/drawing/2014/main" id="{233D7B29-F78B-4A6A-A27D-C551C7B2908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896" y="5749159"/>
            <a:ext cx="508771" cy="782724"/>
          </a:xfrm>
          <a:prstGeom prst="rect">
            <a:avLst/>
          </a:prstGeom>
        </p:spPr>
      </p:pic>
      <p:pic>
        <p:nvPicPr>
          <p:cNvPr id="304" name="図 303" descr="[無料&lt;strong&gt;イラスト&lt;/strong&gt;] 灯りが点いた電球 - パブリックドメインQ：著作 ...">
            <a:extLst>
              <a:ext uri="{FF2B5EF4-FFF2-40B4-BE49-F238E27FC236}">
                <a16:creationId xmlns:a16="http://schemas.microsoft.com/office/drawing/2014/main" id="{AD56ABFE-BE7D-4F77-84EB-80A16EC17F1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128" y="5749159"/>
            <a:ext cx="508771" cy="782724"/>
          </a:xfrm>
          <a:prstGeom prst="rect">
            <a:avLst/>
          </a:prstGeom>
        </p:spPr>
      </p:pic>
      <p:pic>
        <p:nvPicPr>
          <p:cNvPr id="305" name="図 304" descr="[無料&lt;strong&gt;イラスト&lt;/strong&gt;] 灯りが点いた電球 - パブリックドメインQ：著作 ...">
            <a:extLst>
              <a:ext uri="{FF2B5EF4-FFF2-40B4-BE49-F238E27FC236}">
                <a16:creationId xmlns:a16="http://schemas.microsoft.com/office/drawing/2014/main" id="{D828B4B7-D844-4464-BC46-CD68DA4E519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216" y="5749159"/>
            <a:ext cx="508771" cy="782724"/>
          </a:xfrm>
          <a:prstGeom prst="rect">
            <a:avLst/>
          </a:prstGeom>
        </p:spPr>
      </p:pic>
      <p:pic>
        <p:nvPicPr>
          <p:cNvPr id="306" name="図 305" descr="[無料&lt;strong&gt;イラスト&lt;/strong&gt;] 灯りが点いた電球 - パブリックドメインQ：著作 ...">
            <a:extLst>
              <a:ext uri="{FF2B5EF4-FFF2-40B4-BE49-F238E27FC236}">
                <a16:creationId xmlns:a16="http://schemas.microsoft.com/office/drawing/2014/main" id="{B6173DFC-6C27-403B-944E-58F7F6B6ECE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568" y="5749159"/>
            <a:ext cx="508771" cy="782724"/>
          </a:xfrm>
          <a:prstGeom prst="rect">
            <a:avLst/>
          </a:prstGeom>
        </p:spPr>
      </p:pic>
      <p:sp>
        <p:nvSpPr>
          <p:cNvPr id="309" name="テキスト ボックス 308">
            <a:extLst>
              <a:ext uri="{FF2B5EF4-FFF2-40B4-BE49-F238E27FC236}">
                <a16:creationId xmlns:a16="http://schemas.microsoft.com/office/drawing/2014/main" id="{F550F77E-E443-4AF5-ADCC-77D47F376088}"/>
              </a:ext>
            </a:extLst>
          </p:cNvPr>
          <p:cNvSpPr txBox="1"/>
          <p:nvPr/>
        </p:nvSpPr>
        <p:spPr>
          <a:xfrm>
            <a:off x="4680051" y="836224"/>
            <a:ext cx="9605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72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+</a:t>
            </a:r>
            <a:endParaRPr kumimoji="1" lang="ja-JP" altLang="en-US" sz="72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207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8" grpId="0"/>
      <p:bldP spid="66" grpId="0"/>
      <p:bldP spid="6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94DD300-7781-4425-B3D9-0BB9E7442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-243408"/>
            <a:ext cx="8843186" cy="4790059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41C3AB48-AAB7-4993-A917-43A65B42B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098" y="-243408"/>
            <a:ext cx="8843186" cy="4790059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CC095AE-0687-4D8C-A70B-ABD1CDE4D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1269" y="-243408"/>
            <a:ext cx="8843186" cy="479005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5148338-DA4A-4AC4-B2A7-99B73F657C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1475" y="-243408"/>
            <a:ext cx="8843186" cy="479005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39C0C1C2-0D1D-400F-911A-4986A450A3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400" y="3307775"/>
            <a:ext cx="8843186" cy="479005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087640D-7E04-4FB1-A55E-61F1662E51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753" y="3320330"/>
            <a:ext cx="8843186" cy="479005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FB6B69F-29E0-443A-A1C2-A9F9158F66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8614" y="3325838"/>
            <a:ext cx="8843186" cy="479005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0D4E4DC-94C6-40A4-B877-14439B31A9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26166" y="3325838"/>
            <a:ext cx="8843186" cy="4790059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CB93013C-A7E8-48E8-864F-7211976E5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" t="21046" r="82831" b="44776"/>
          <a:stretch/>
        </p:blipFill>
        <p:spPr>
          <a:xfrm>
            <a:off x="2870794" y="764703"/>
            <a:ext cx="1458576" cy="1637124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23E02B13-34B6-4D37-92CA-0CD7ACDA0A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" t="21046" r="82831" b="44776"/>
          <a:stretch/>
        </p:blipFill>
        <p:spPr>
          <a:xfrm>
            <a:off x="5008115" y="764703"/>
            <a:ext cx="1458576" cy="1637124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3FC5F020-2A5B-480A-947D-C1DFAACEA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" t="21046" r="82831" b="44776"/>
          <a:stretch/>
        </p:blipFill>
        <p:spPr>
          <a:xfrm>
            <a:off x="7177588" y="764703"/>
            <a:ext cx="1458576" cy="1637124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778B9854-AF67-4FAF-9A5C-AD342DBE39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" t="21046" r="82831" b="44776"/>
          <a:stretch/>
        </p:blipFill>
        <p:spPr>
          <a:xfrm>
            <a:off x="2864444" y="4333949"/>
            <a:ext cx="1458576" cy="1637124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2F10662E-4F75-4BA7-B5D9-25D15C3CC4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" t="21046" r="82831" b="44776"/>
          <a:stretch/>
        </p:blipFill>
        <p:spPr>
          <a:xfrm>
            <a:off x="5020815" y="4333949"/>
            <a:ext cx="1458576" cy="1637124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3F4E05B4-7B3E-45F2-8523-DCCE8B0843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" t="21046" r="82831" b="44776"/>
          <a:stretch/>
        </p:blipFill>
        <p:spPr>
          <a:xfrm>
            <a:off x="7187113" y="4340299"/>
            <a:ext cx="1458576" cy="1637124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E50F4BA8-9662-4F8F-96A4-CB217E5726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" t="21046" r="82831" b="44776"/>
          <a:stretch/>
        </p:blipFill>
        <p:spPr>
          <a:xfrm>
            <a:off x="752359" y="4333949"/>
            <a:ext cx="1458576" cy="1637124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DFC8D85-E509-4822-94B8-3BA1D6AED7FF}"/>
              </a:ext>
            </a:extLst>
          </p:cNvPr>
          <p:cNvSpPr/>
          <p:nvPr/>
        </p:nvSpPr>
        <p:spPr>
          <a:xfrm>
            <a:off x="-607266" y="-819472"/>
            <a:ext cx="13039970" cy="12601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51F9789-6C35-463B-B539-7F1015F579D1}"/>
              </a:ext>
            </a:extLst>
          </p:cNvPr>
          <p:cNvSpPr/>
          <p:nvPr/>
        </p:nvSpPr>
        <p:spPr>
          <a:xfrm>
            <a:off x="335360" y="3022949"/>
            <a:ext cx="12097344" cy="7561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2C0EBAB9-F72F-40BE-988E-80ADB6DFB341}"/>
              </a:ext>
            </a:extLst>
          </p:cNvPr>
          <p:cNvSpPr/>
          <p:nvPr/>
        </p:nvSpPr>
        <p:spPr>
          <a:xfrm>
            <a:off x="8728376" y="-747236"/>
            <a:ext cx="7423346" cy="900077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C9B4B140-D357-490E-808B-B2CC851135EE}"/>
              </a:ext>
            </a:extLst>
          </p:cNvPr>
          <p:cNvSpPr/>
          <p:nvPr/>
        </p:nvSpPr>
        <p:spPr>
          <a:xfrm>
            <a:off x="0" y="6592194"/>
            <a:ext cx="9657205" cy="17335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D2F5350-83EC-4B6E-B9E1-3D87EF6FB183}"/>
              </a:ext>
            </a:extLst>
          </p:cNvPr>
          <p:cNvSpPr txBox="1"/>
          <p:nvPr/>
        </p:nvSpPr>
        <p:spPr>
          <a:xfrm>
            <a:off x="740007" y="66110"/>
            <a:ext cx="1935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0</a:t>
            </a:r>
            <a:r>
              <a:rPr lang="en-US" altLang="ja-JP" sz="16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r>
              <a:rPr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+0</a:t>
            </a:r>
            <a:r>
              <a:rPr lang="en-US" altLang="ja-JP" sz="16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r>
              <a:rPr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+0</a:t>
            </a:r>
            <a:r>
              <a:rPr lang="en-US" altLang="ja-JP" sz="16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endParaRPr kumimoji="1" lang="ja-JP" altLang="en-US" sz="16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178ADF0-C0CF-414C-8B0E-C507266FEB24}"/>
              </a:ext>
            </a:extLst>
          </p:cNvPr>
          <p:cNvSpPr txBox="1"/>
          <p:nvPr/>
        </p:nvSpPr>
        <p:spPr>
          <a:xfrm>
            <a:off x="2865050" y="66110"/>
            <a:ext cx="1935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</a:t>
            </a:r>
            <a:r>
              <a:rPr lang="en-US" altLang="ja-JP" sz="16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r>
              <a:rPr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+0</a:t>
            </a:r>
            <a:r>
              <a:rPr lang="en-US" altLang="ja-JP" sz="16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r>
              <a:rPr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+0</a:t>
            </a:r>
            <a:r>
              <a:rPr lang="en-US" altLang="ja-JP" sz="16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endParaRPr kumimoji="1" lang="ja-JP" altLang="en-US" sz="16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99FB8FB-97F8-40C2-A1C1-A1F1AF9C2ECE}"/>
              </a:ext>
            </a:extLst>
          </p:cNvPr>
          <p:cNvSpPr txBox="1"/>
          <p:nvPr/>
        </p:nvSpPr>
        <p:spPr>
          <a:xfrm>
            <a:off x="5049270" y="66110"/>
            <a:ext cx="1935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0</a:t>
            </a:r>
            <a:r>
              <a:rPr lang="en-US" altLang="ja-JP" sz="16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r>
              <a:rPr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+1</a:t>
            </a:r>
            <a:r>
              <a:rPr lang="en-US" altLang="ja-JP" sz="16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r>
              <a:rPr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+0</a:t>
            </a:r>
            <a:r>
              <a:rPr lang="en-US" altLang="ja-JP" sz="16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endParaRPr kumimoji="1" lang="ja-JP" altLang="en-US" sz="16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2DC3398-F72F-4D1C-8630-DBCF9B1960C6}"/>
              </a:ext>
            </a:extLst>
          </p:cNvPr>
          <p:cNvSpPr txBox="1"/>
          <p:nvPr/>
        </p:nvSpPr>
        <p:spPr>
          <a:xfrm>
            <a:off x="7200079" y="66110"/>
            <a:ext cx="1935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0</a:t>
            </a:r>
            <a:r>
              <a:rPr lang="en-US" altLang="ja-JP" sz="16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r>
              <a:rPr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+0</a:t>
            </a:r>
            <a:r>
              <a:rPr lang="en-US" altLang="ja-JP" sz="16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r>
              <a:rPr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+1</a:t>
            </a:r>
            <a:r>
              <a:rPr lang="en-US" altLang="ja-JP" sz="16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endParaRPr kumimoji="1" lang="ja-JP" altLang="en-US" sz="16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8D46036-5D63-4382-A5DE-DFB63F9515F2}"/>
              </a:ext>
            </a:extLst>
          </p:cNvPr>
          <p:cNvSpPr txBox="1"/>
          <p:nvPr/>
        </p:nvSpPr>
        <p:spPr>
          <a:xfrm>
            <a:off x="782757" y="3448215"/>
            <a:ext cx="1925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</a:t>
            </a:r>
            <a:r>
              <a:rPr lang="en-US" altLang="ja-JP" sz="16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r>
              <a:rPr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+1</a:t>
            </a:r>
            <a:r>
              <a:rPr lang="en-US" altLang="ja-JP" sz="16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r>
              <a:rPr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+0</a:t>
            </a:r>
            <a:r>
              <a:rPr lang="en-US" altLang="ja-JP" sz="16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endParaRPr kumimoji="1" lang="ja-JP" altLang="en-US" sz="16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C7646CF-6AB0-49B4-A8EB-1086DF648A45}"/>
              </a:ext>
            </a:extLst>
          </p:cNvPr>
          <p:cNvSpPr txBox="1"/>
          <p:nvPr/>
        </p:nvSpPr>
        <p:spPr>
          <a:xfrm>
            <a:off x="2907800" y="3448215"/>
            <a:ext cx="1925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0</a:t>
            </a:r>
            <a:r>
              <a:rPr lang="en-US" altLang="ja-JP" sz="16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r>
              <a:rPr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+1</a:t>
            </a:r>
            <a:r>
              <a:rPr lang="en-US" altLang="ja-JP" sz="16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r>
              <a:rPr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+1</a:t>
            </a:r>
            <a:r>
              <a:rPr lang="en-US" altLang="ja-JP" sz="16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endParaRPr lang="ja-JP" altLang="en-US" sz="16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5898B23-0F41-4C3F-93DC-80A863623260}"/>
              </a:ext>
            </a:extLst>
          </p:cNvPr>
          <p:cNvSpPr txBox="1"/>
          <p:nvPr/>
        </p:nvSpPr>
        <p:spPr>
          <a:xfrm>
            <a:off x="5092020" y="3448215"/>
            <a:ext cx="1925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</a:t>
            </a:r>
            <a:r>
              <a:rPr lang="en-US" altLang="ja-JP" sz="16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r>
              <a:rPr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+0</a:t>
            </a:r>
            <a:r>
              <a:rPr lang="en-US" altLang="ja-JP" sz="16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r>
              <a:rPr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+1</a:t>
            </a:r>
            <a:r>
              <a:rPr lang="en-US" altLang="ja-JP" sz="16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endParaRPr lang="ja-JP" altLang="en-US" sz="16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1A6BC46-F0E1-4204-A106-20117F864CDF}"/>
              </a:ext>
            </a:extLst>
          </p:cNvPr>
          <p:cNvSpPr txBox="1"/>
          <p:nvPr/>
        </p:nvSpPr>
        <p:spPr>
          <a:xfrm>
            <a:off x="7242829" y="3448215"/>
            <a:ext cx="1925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</a:t>
            </a:r>
            <a:r>
              <a:rPr lang="en-US" altLang="ja-JP" sz="16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r>
              <a:rPr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+1</a:t>
            </a:r>
            <a:r>
              <a:rPr lang="en-US" altLang="ja-JP" sz="16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r>
              <a:rPr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+1</a:t>
            </a:r>
            <a:r>
              <a:rPr lang="en-US" altLang="ja-JP" sz="16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endParaRPr lang="ja-JP" altLang="en-US" sz="16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3EF81383-B1A5-4179-BFF0-8F37EFAF951A}"/>
              </a:ext>
            </a:extLst>
          </p:cNvPr>
          <p:cNvSpPr txBox="1"/>
          <p:nvPr/>
        </p:nvSpPr>
        <p:spPr>
          <a:xfrm>
            <a:off x="1079189" y="2974152"/>
            <a:ext cx="1935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=00</a:t>
            </a:r>
            <a:r>
              <a:rPr lang="en-US" altLang="ja-JP" sz="16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endParaRPr kumimoji="1" lang="ja-JP" altLang="en-US" sz="16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CD23949C-12A2-4308-ACA7-04DF32B57BD6}"/>
              </a:ext>
            </a:extLst>
          </p:cNvPr>
          <p:cNvSpPr txBox="1"/>
          <p:nvPr/>
        </p:nvSpPr>
        <p:spPr>
          <a:xfrm>
            <a:off x="3204232" y="2974152"/>
            <a:ext cx="1935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=01</a:t>
            </a:r>
            <a:r>
              <a:rPr lang="en-US" altLang="ja-JP" sz="16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endParaRPr kumimoji="1" lang="ja-JP" altLang="en-US" sz="16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B10CAE4A-AF5A-46C1-96E7-348741CB0C11}"/>
              </a:ext>
            </a:extLst>
          </p:cNvPr>
          <p:cNvSpPr txBox="1"/>
          <p:nvPr/>
        </p:nvSpPr>
        <p:spPr>
          <a:xfrm>
            <a:off x="5388452" y="2974152"/>
            <a:ext cx="1935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=01</a:t>
            </a:r>
            <a:r>
              <a:rPr lang="en-US" altLang="ja-JP" sz="16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endParaRPr kumimoji="1" lang="ja-JP" altLang="en-US" sz="16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8689EDAF-9372-4F3D-8BD5-2D3BADCA5198}"/>
              </a:ext>
            </a:extLst>
          </p:cNvPr>
          <p:cNvSpPr txBox="1"/>
          <p:nvPr/>
        </p:nvSpPr>
        <p:spPr>
          <a:xfrm>
            <a:off x="7539261" y="2974152"/>
            <a:ext cx="1935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=01</a:t>
            </a:r>
            <a:r>
              <a:rPr lang="en-US" altLang="ja-JP" sz="16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endParaRPr kumimoji="1" lang="ja-JP" altLang="en-US" sz="16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C680390E-C2DA-4A44-A1FD-7B151CB1468C}"/>
              </a:ext>
            </a:extLst>
          </p:cNvPr>
          <p:cNvSpPr txBox="1"/>
          <p:nvPr/>
        </p:nvSpPr>
        <p:spPr>
          <a:xfrm>
            <a:off x="1105919" y="6499913"/>
            <a:ext cx="1925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=10</a:t>
            </a:r>
            <a:r>
              <a:rPr lang="en-US" altLang="ja-JP" sz="16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endParaRPr kumimoji="1" lang="ja-JP" altLang="en-US" sz="16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7478EED1-6C8A-4E57-9C07-DC36F5FD9F9A}"/>
              </a:ext>
            </a:extLst>
          </p:cNvPr>
          <p:cNvSpPr txBox="1"/>
          <p:nvPr/>
        </p:nvSpPr>
        <p:spPr>
          <a:xfrm>
            <a:off x="3230962" y="6499913"/>
            <a:ext cx="1925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=10</a:t>
            </a:r>
            <a:r>
              <a:rPr lang="en-US" altLang="ja-JP" sz="16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endParaRPr lang="ja-JP" altLang="en-US" sz="16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3B5B3A55-0835-43A8-A198-BC15FCFC9EFE}"/>
              </a:ext>
            </a:extLst>
          </p:cNvPr>
          <p:cNvSpPr txBox="1"/>
          <p:nvPr/>
        </p:nvSpPr>
        <p:spPr>
          <a:xfrm>
            <a:off x="5415182" y="6499913"/>
            <a:ext cx="1925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=10</a:t>
            </a:r>
            <a:r>
              <a:rPr lang="en-US" altLang="ja-JP" sz="16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endParaRPr lang="ja-JP" altLang="en-US" sz="16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F4CA3C3C-130E-415A-AE7D-EF9FA5072492}"/>
              </a:ext>
            </a:extLst>
          </p:cNvPr>
          <p:cNvSpPr txBox="1"/>
          <p:nvPr/>
        </p:nvSpPr>
        <p:spPr>
          <a:xfrm>
            <a:off x="7565991" y="6499913"/>
            <a:ext cx="19256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=11</a:t>
            </a:r>
            <a:r>
              <a:rPr lang="en-US" altLang="ja-JP" sz="16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endParaRPr lang="ja-JP" altLang="en-US" sz="16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98478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50170FD5-9F80-473E-9066-9EDB7A5BE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19" y="428034"/>
            <a:ext cx="6922009" cy="374942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0AADA5E-32AD-4DA2-9896-8C6763DC5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909" y="428034"/>
            <a:ext cx="6922009" cy="3749422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57CDD00-4FEE-47A8-85BB-7514A0BBF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9881" y="428034"/>
            <a:ext cx="6922009" cy="374942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4D91253-9670-4BC6-8E5E-0318894542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1854" y="428034"/>
            <a:ext cx="6922009" cy="374942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7CAABAB-8021-43AE-A96B-AC1A54D151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3667" y="428034"/>
            <a:ext cx="6922009" cy="374942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0976ECF-0F79-4C17-A1FC-431318F6A5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2913" y="428034"/>
            <a:ext cx="6922009" cy="374942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1BB50207-948F-45C1-8E7C-D28BB39F16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5002" y="428034"/>
            <a:ext cx="6922009" cy="374942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021C040F-A340-45FE-A6B1-30F413C0FE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86975" y="430810"/>
            <a:ext cx="6922009" cy="374942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4BC56047-E07B-44CA-92F7-CF94CCBE13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7019" y="3447791"/>
            <a:ext cx="6922009" cy="374942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9248DAB0-E6E1-43A7-B0D1-E4A4DB57F4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73450" y="3447791"/>
            <a:ext cx="6922009" cy="3749422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2B9E3FA5-AD8C-4A50-B2F8-F8BE226651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12653" y="3447791"/>
            <a:ext cx="6922009" cy="374942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29A3E58D-844D-4E07-AC63-7C897CFADB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51854" y="3447791"/>
            <a:ext cx="6922009" cy="374942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43D922B7-2235-433B-90A5-7783CF2728A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03667" y="3450567"/>
            <a:ext cx="6922009" cy="3749422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FC49A7B1-9C4C-4579-BCCB-DCBAD33A1AB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62913" y="3450567"/>
            <a:ext cx="6922009" cy="3749422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0349A99A-D8FD-4662-AC8F-931D35DB03D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50544" y="3450567"/>
            <a:ext cx="6922009" cy="3749422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F27922BE-CE45-4DEE-B628-3CD95A9AB5E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86975" y="3450567"/>
            <a:ext cx="6922009" cy="3749422"/>
          </a:xfrm>
          <a:prstGeom prst="rect">
            <a:avLst/>
          </a:prstGeom>
        </p:spPr>
      </p:pic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EEFA17AF-79F9-42C3-97E4-F54199A89793}"/>
              </a:ext>
            </a:extLst>
          </p:cNvPr>
          <p:cNvSpPr/>
          <p:nvPr/>
        </p:nvSpPr>
        <p:spPr>
          <a:xfrm>
            <a:off x="244617" y="-14176"/>
            <a:ext cx="11825693" cy="7154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A4E03167-AC1B-46D7-8213-435C5E5CD939}"/>
              </a:ext>
            </a:extLst>
          </p:cNvPr>
          <p:cNvSpPr/>
          <p:nvPr/>
        </p:nvSpPr>
        <p:spPr>
          <a:xfrm>
            <a:off x="244617" y="2895600"/>
            <a:ext cx="11825693" cy="82540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27850521-3D80-4B55-B525-19E1D9375535}"/>
              </a:ext>
            </a:extLst>
          </p:cNvPr>
          <p:cNvSpPr/>
          <p:nvPr/>
        </p:nvSpPr>
        <p:spPr>
          <a:xfrm>
            <a:off x="11877748" y="17092"/>
            <a:ext cx="5883549" cy="67068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5AAE5D02-BD77-4CF8-B51F-7AA95CBAFB3C}"/>
              </a:ext>
            </a:extLst>
          </p:cNvPr>
          <p:cNvSpPr/>
          <p:nvPr/>
        </p:nvSpPr>
        <p:spPr>
          <a:xfrm>
            <a:off x="244617" y="5900745"/>
            <a:ext cx="11825693" cy="5185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HGP創英角ﾎﾟｯﾌﾟ体" panose="040B0A00000000000000" pitchFamily="50" charset="-128"/>
              <a:ea typeface="HGP創英角ﾎﾟｯﾌﾟ体" panose="040B0A00000000000000" pitchFamily="50" charset="-128"/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2AA16476-D84F-4ADA-B0BB-302681E475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" t="22626" r="82876" b="47906"/>
          <a:stretch/>
        </p:blipFill>
        <p:spPr>
          <a:xfrm>
            <a:off x="1835943" y="1276350"/>
            <a:ext cx="1114426" cy="1104900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6496811B-D67D-456F-84B4-5A36AF4246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" t="22626" r="82876" b="47906"/>
          <a:stretch/>
        </p:blipFill>
        <p:spPr>
          <a:xfrm>
            <a:off x="3283743" y="1276350"/>
            <a:ext cx="1114426" cy="1104900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54863EBF-8301-4B21-9018-E538129F3B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" t="22626" r="82876" b="47906"/>
          <a:stretch/>
        </p:blipFill>
        <p:spPr>
          <a:xfrm>
            <a:off x="4722018" y="1276350"/>
            <a:ext cx="1114426" cy="1104900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AF05C4B2-BBA2-4DBB-AE12-74F3D9989E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" t="22626" r="82876" b="47906"/>
          <a:stretch/>
        </p:blipFill>
        <p:spPr>
          <a:xfrm>
            <a:off x="6172199" y="1276350"/>
            <a:ext cx="1114426" cy="1104900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251DFDB3-7386-4D32-A056-B73C612766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" t="22626" r="82876" b="47906"/>
          <a:stretch/>
        </p:blipFill>
        <p:spPr>
          <a:xfrm>
            <a:off x="7634286" y="1276350"/>
            <a:ext cx="1114426" cy="1104900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B3A920F9-FD2E-40BC-9D95-3D9E71BF71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" t="22626" r="82876" b="47906"/>
          <a:stretch/>
        </p:blipFill>
        <p:spPr>
          <a:xfrm>
            <a:off x="9115424" y="1276350"/>
            <a:ext cx="1114426" cy="1104900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616C8BB4-0DD8-4A6C-94A4-51395F452D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" t="22626" r="82876" b="47906"/>
          <a:stretch/>
        </p:blipFill>
        <p:spPr>
          <a:xfrm>
            <a:off x="10558461" y="1276350"/>
            <a:ext cx="1114426" cy="1104900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6875ED04-968E-4275-87C2-5FFD6709DA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" t="22626" r="82876" b="47906"/>
          <a:stretch/>
        </p:blipFill>
        <p:spPr>
          <a:xfrm>
            <a:off x="1847312" y="4296107"/>
            <a:ext cx="1114426" cy="1104900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BCF6F73D-78CE-4544-AFEE-8EC7C93678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" t="22626" r="82876" b="47906"/>
          <a:stretch/>
        </p:blipFill>
        <p:spPr>
          <a:xfrm>
            <a:off x="3283743" y="4296107"/>
            <a:ext cx="1114426" cy="1104900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E23C2EBF-59F6-4CDF-AAC8-E9EFD02AD7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" t="22626" r="82876" b="47906"/>
          <a:stretch/>
        </p:blipFill>
        <p:spPr>
          <a:xfrm>
            <a:off x="4722018" y="4296107"/>
            <a:ext cx="1114426" cy="1104900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EE648C90-A8CF-4B93-9E02-A913FF0780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" t="22626" r="82876" b="47906"/>
          <a:stretch/>
        </p:blipFill>
        <p:spPr>
          <a:xfrm>
            <a:off x="6172199" y="4296107"/>
            <a:ext cx="1114426" cy="1104900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808E1714-B743-456C-A11A-9C93F320E6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" t="22626" r="82876" b="47906"/>
          <a:stretch/>
        </p:blipFill>
        <p:spPr>
          <a:xfrm>
            <a:off x="7634286" y="4296107"/>
            <a:ext cx="1114426" cy="1104900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7F096018-C463-4AA6-892C-40D63DB307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" t="22626" r="82876" b="47906"/>
          <a:stretch/>
        </p:blipFill>
        <p:spPr>
          <a:xfrm>
            <a:off x="9115424" y="4296107"/>
            <a:ext cx="1114426" cy="1104900"/>
          </a:xfrm>
          <a:prstGeom prst="rect">
            <a:avLst/>
          </a:prstGeom>
        </p:spPr>
      </p:pic>
      <p:pic>
        <p:nvPicPr>
          <p:cNvPr id="38" name="図 37">
            <a:extLst>
              <a:ext uri="{FF2B5EF4-FFF2-40B4-BE49-F238E27FC236}">
                <a16:creationId xmlns:a16="http://schemas.microsoft.com/office/drawing/2014/main" id="{1542D0A4-FD7C-4439-B451-58DCFC11AB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" t="22626" r="82876" b="47906"/>
          <a:stretch/>
        </p:blipFill>
        <p:spPr>
          <a:xfrm>
            <a:off x="10558461" y="4296107"/>
            <a:ext cx="1114426" cy="1104900"/>
          </a:xfrm>
          <a:prstGeom prst="rect">
            <a:avLst/>
          </a:prstGeom>
        </p:spPr>
      </p:pic>
      <p:pic>
        <p:nvPicPr>
          <p:cNvPr id="39" name="図 38">
            <a:extLst>
              <a:ext uri="{FF2B5EF4-FFF2-40B4-BE49-F238E27FC236}">
                <a16:creationId xmlns:a16="http://schemas.microsoft.com/office/drawing/2014/main" id="{8E9C324D-346D-47C1-9C34-8A35CE9074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" t="22626" r="82876" b="47906"/>
          <a:stretch/>
        </p:blipFill>
        <p:spPr>
          <a:xfrm>
            <a:off x="407193" y="4296107"/>
            <a:ext cx="1114426" cy="1104900"/>
          </a:xfrm>
          <a:prstGeom prst="rect">
            <a:avLst/>
          </a:prstGeom>
        </p:spPr>
      </p:pic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9BE0C185-AAA2-4FBC-851B-EED023A168E1}"/>
              </a:ext>
            </a:extLst>
          </p:cNvPr>
          <p:cNvSpPr txBox="1"/>
          <p:nvPr/>
        </p:nvSpPr>
        <p:spPr>
          <a:xfrm>
            <a:off x="434432" y="384919"/>
            <a:ext cx="1648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00</a:t>
            </a:r>
            <a:r>
              <a:rPr lang="en-US" altLang="ja-JP" sz="14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r>
              <a:rPr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+00</a:t>
            </a:r>
            <a:r>
              <a:rPr lang="en-US" altLang="ja-JP" sz="14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endParaRPr kumimoji="1" lang="ja-JP" altLang="en-US" sz="1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A5F4C758-257C-489F-924C-B3C932B26ADB}"/>
              </a:ext>
            </a:extLst>
          </p:cNvPr>
          <p:cNvSpPr txBox="1"/>
          <p:nvPr/>
        </p:nvSpPr>
        <p:spPr>
          <a:xfrm>
            <a:off x="1847528" y="404664"/>
            <a:ext cx="1648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01</a:t>
            </a:r>
            <a:r>
              <a:rPr lang="en-US" altLang="ja-JP" sz="14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r>
              <a:rPr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+00</a:t>
            </a:r>
            <a:r>
              <a:rPr lang="en-US" altLang="ja-JP" sz="14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endParaRPr kumimoji="1" lang="ja-JP" altLang="en-US" sz="1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1CB86922-4D0D-4612-8B47-799E40F01CF7}"/>
              </a:ext>
            </a:extLst>
          </p:cNvPr>
          <p:cNvSpPr txBox="1"/>
          <p:nvPr/>
        </p:nvSpPr>
        <p:spPr>
          <a:xfrm>
            <a:off x="3354374" y="384919"/>
            <a:ext cx="1648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10</a:t>
            </a:r>
            <a:r>
              <a:rPr lang="en-US" altLang="ja-JP" sz="14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r>
              <a:rPr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+00</a:t>
            </a:r>
            <a:r>
              <a:rPr lang="en-US" altLang="ja-JP" sz="14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endParaRPr kumimoji="1" lang="ja-JP" altLang="en-US" sz="1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45F6106C-6B59-4E8A-BDB4-F93FFFB887F3}"/>
              </a:ext>
            </a:extLst>
          </p:cNvPr>
          <p:cNvSpPr txBox="1"/>
          <p:nvPr/>
        </p:nvSpPr>
        <p:spPr>
          <a:xfrm>
            <a:off x="4752625" y="384919"/>
            <a:ext cx="1648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11</a:t>
            </a:r>
            <a:r>
              <a:rPr lang="en-US" altLang="ja-JP" sz="14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r>
              <a:rPr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+00</a:t>
            </a:r>
            <a:r>
              <a:rPr lang="en-US" altLang="ja-JP" sz="14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endParaRPr kumimoji="1" lang="ja-JP" altLang="en-US" sz="1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AAE58754-1B24-4BAB-9498-C1323DDBC5E8}"/>
              </a:ext>
            </a:extLst>
          </p:cNvPr>
          <p:cNvSpPr txBox="1"/>
          <p:nvPr/>
        </p:nvSpPr>
        <p:spPr>
          <a:xfrm>
            <a:off x="6242218" y="384919"/>
            <a:ext cx="1648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00</a:t>
            </a:r>
            <a:r>
              <a:rPr lang="en-US" altLang="ja-JP" sz="14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r>
              <a:rPr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+01</a:t>
            </a:r>
            <a:r>
              <a:rPr lang="en-US" altLang="ja-JP" sz="14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endParaRPr kumimoji="1" lang="ja-JP" altLang="en-US" sz="1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2575D4B8-463D-4CD1-99CA-4FF1D1CB96BC}"/>
              </a:ext>
            </a:extLst>
          </p:cNvPr>
          <p:cNvSpPr txBox="1"/>
          <p:nvPr/>
        </p:nvSpPr>
        <p:spPr>
          <a:xfrm>
            <a:off x="7695009" y="384919"/>
            <a:ext cx="1648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01</a:t>
            </a:r>
            <a:r>
              <a:rPr lang="en-US" altLang="ja-JP" sz="14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r>
              <a:rPr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+01</a:t>
            </a:r>
            <a:r>
              <a:rPr lang="en-US" altLang="ja-JP" sz="14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endParaRPr kumimoji="1" lang="ja-JP" altLang="en-US" sz="1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0D2E965F-2FEF-4C2C-8878-FE892398E5D1}"/>
              </a:ext>
            </a:extLst>
          </p:cNvPr>
          <p:cNvSpPr txBox="1"/>
          <p:nvPr/>
        </p:nvSpPr>
        <p:spPr>
          <a:xfrm>
            <a:off x="9211331" y="384919"/>
            <a:ext cx="1648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10</a:t>
            </a:r>
            <a:r>
              <a:rPr lang="en-US" altLang="ja-JP" sz="14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r>
              <a:rPr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+01</a:t>
            </a:r>
            <a:r>
              <a:rPr lang="en-US" altLang="ja-JP" sz="14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endParaRPr kumimoji="1" lang="ja-JP" altLang="en-US" sz="1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D17A6C45-D6A6-4FF6-8171-41227F8EDF4A}"/>
              </a:ext>
            </a:extLst>
          </p:cNvPr>
          <p:cNvSpPr txBox="1"/>
          <p:nvPr/>
        </p:nvSpPr>
        <p:spPr>
          <a:xfrm>
            <a:off x="10632816" y="384919"/>
            <a:ext cx="1648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11</a:t>
            </a:r>
            <a:r>
              <a:rPr lang="en-US" altLang="ja-JP" sz="14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r>
              <a:rPr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+01</a:t>
            </a:r>
            <a:r>
              <a:rPr lang="en-US" altLang="ja-JP" sz="14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endParaRPr kumimoji="1" lang="ja-JP" altLang="en-US" sz="1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B103D2D2-1BC9-4585-A8FF-B870E1BAC881}"/>
              </a:ext>
            </a:extLst>
          </p:cNvPr>
          <p:cNvSpPr txBox="1"/>
          <p:nvPr/>
        </p:nvSpPr>
        <p:spPr>
          <a:xfrm>
            <a:off x="377085" y="3414616"/>
            <a:ext cx="1648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00</a:t>
            </a:r>
            <a:r>
              <a:rPr lang="en-US" altLang="ja-JP" sz="14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r>
              <a:rPr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+10</a:t>
            </a:r>
            <a:r>
              <a:rPr lang="en-US" altLang="ja-JP" sz="14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endParaRPr kumimoji="1" lang="ja-JP" altLang="en-US" sz="1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3A2B00A5-BC8A-4EE2-A9EB-5B7D0E70B1AE}"/>
              </a:ext>
            </a:extLst>
          </p:cNvPr>
          <p:cNvSpPr txBox="1"/>
          <p:nvPr/>
        </p:nvSpPr>
        <p:spPr>
          <a:xfrm>
            <a:off x="1864855" y="3414616"/>
            <a:ext cx="1648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01</a:t>
            </a:r>
            <a:r>
              <a:rPr lang="en-US" altLang="ja-JP" sz="14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r>
              <a:rPr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+10</a:t>
            </a:r>
            <a:r>
              <a:rPr lang="en-US" altLang="ja-JP" sz="14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endParaRPr kumimoji="1" lang="ja-JP" altLang="en-US" sz="1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801ADFA7-1DF0-449F-908C-A4E14522949E}"/>
              </a:ext>
            </a:extLst>
          </p:cNvPr>
          <p:cNvSpPr txBox="1"/>
          <p:nvPr/>
        </p:nvSpPr>
        <p:spPr>
          <a:xfrm>
            <a:off x="3297027" y="3414616"/>
            <a:ext cx="1648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10</a:t>
            </a:r>
            <a:r>
              <a:rPr lang="en-US" altLang="ja-JP" sz="14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r>
              <a:rPr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+10</a:t>
            </a:r>
            <a:r>
              <a:rPr lang="en-US" altLang="ja-JP" sz="14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endParaRPr kumimoji="1" lang="ja-JP" altLang="en-US" sz="1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D1B74055-09FC-427A-B580-1164EB4FDD59}"/>
              </a:ext>
            </a:extLst>
          </p:cNvPr>
          <p:cNvSpPr txBox="1"/>
          <p:nvPr/>
        </p:nvSpPr>
        <p:spPr>
          <a:xfrm>
            <a:off x="4695278" y="3414616"/>
            <a:ext cx="1648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11</a:t>
            </a:r>
            <a:r>
              <a:rPr lang="en-US" altLang="ja-JP" sz="14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r>
              <a:rPr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+10</a:t>
            </a:r>
            <a:r>
              <a:rPr lang="en-US" altLang="ja-JP" sz="14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endParaRPr kumimoji="1" lang="ja-JP" altLang="en-US" sz="1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80BE10A8-48EB-454D-9DC6-A7A1C49DEECD}"/>
              </a:ext>
            </a:extLst>
          </p:cNvPr>
          <p:cNvSpPr txBox="1"/>
          <p:nvPr/>
        </p:nvSpPr>
        <p:spPr>
          <a:xfrm>
            <a:off x="6184871" y="3414616"/>
            <a:ext cx="1648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00</a:t>
            </a:r>
            <a:r>
              <a:rPr lang="en-US" altLang="ja-JP" sz="14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r>
              <a:rPr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+11</a:t>
            </a:r>
            <a:r>
              <a:rPr lang="en-US" altLang="ja-JP" sz="14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endParaRPr kumimoji="1" lang="ja-JP" altLang="en-US" sz="1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F408677C-02F3-4240-858C-E05438617B01}"/>
              </a:ext>
            </a:extLst>
          </p:cNvPr>
          <p:cNvSpPr txBox="1"/>
          <p:nvPr/>
        </p:nvSpPr>
        <p:spPr>
          <a:xfrm>
            <a:off x="7637662" y="3414616"/>
            <a:ext cx="1648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01</a:t>
            </a:r>
            <a:r>
              <a:rPr lang="en-US" altLang="ja-JP" sz="14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r>
              <a:rPr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+11</a:t>
            </a:r>
            <a:r>
              <a:rPr lang="en-US" altLang="ja-JP" sz="14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endParaRPr kumimoji="1" lang="ja-JP" altLang="en-US" sz="1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4607DF67-E4BB-4273-B779-C1506BD67BDB}"/>
              </a:ext>
            </a:extLst>
          </p:cNvPr>
          <p:cNvSpPr txBox="1"/>
          <p:nvPr/>
        </p:nvSpPr>
        <p:spPr>
          <a:xfrm>
            <a:off x="9153984" y="3414616"/>
            <a:ext cx="1648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10</a:t>
            </a:r>
            <a:r>
              <a:rPr lang="en-US" altLang="ja-JP" sz="14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r>
              <a:rPr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+11</a:t>
            </a:r>
            <a:r>
              <a:rPr lang="en-US" altLang="ja-JP" sz="14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endParaRPr kumimoji="1" lang="ja-JP" altLang="en-US" sz="1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08DCCF20-536D-4655-8BB7-7868921D32ED}"/>
              </a:ext>
            </a:extLst>
          </p:cNvPr>
          <p:cNvSpPr txBox="1"/>
          <p:nvPr/>
        </p:nvSpPr>
        <p:spPr>
          <a:xfrm>
            <a:off x="10575469" y="3414616"/>
            <a:ext cx="1648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11</a:t>
            </a:r>
            <a:r>
              <a:rPr lang="en-US" altLang="ja-JP" sz="14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r>
              <a:rPr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+11</a:t>
            </a:r>
            <a:r>
              <a:rPr lang="en-US" altLang="ja-JP" sz="14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endParaRPr kumimoji="1" lang="ja-JP" altLang="en-US" sz="1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F3D8B357-F440-467D-BF39-1B64EEE18AF2}"/>
              </a:ext>
            </a:extLst>
          </p:cNvPr>
          <p:cNvSpPr txBox="1"/>
          <p:nvPr/>
        </p:nvSpPr>
        <p:spPr>
          <a:xfrm>
            <a:off x="623392" y="2852936"/>
            <a:ext cx="1648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=000</a:t>
            </a:r>
            <a:r>
              <a:rPr lang="en-US" altLang="ja-JP" sz="14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endParaRPr kumimoji="1" lang="ja-JP" altLang="en-US" sz="1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4F5158C9-5A7E-4E63-80ED-012745F3B130}"/>
              </a:ext>
            </a:extLst>
          </p:cNvPr>
          <p:cNvSpPr txBox="1"/>
          <p:nvPr/>
        </p:nvSpPr>
        <p:spPr>
          <a:xfrm>
            <a:off x="2111162" y="2852936"/>
            <a:ext cx="1648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=001</a:t>
            </a:r>
            <a:r>
              <a:rPr lang="en-US" altLang="ja-JP" sz="14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endParaRPr kumimoji="1" lang="ja-JP" altLang="en-US" sz="1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28088210-5C60-4AD9-9167-B748861A36AB}"/>
              </a:ext>
            </a:extLst>
          </p:cNvPr>
          <p:cNvSpPr txBox="1"/>
          <p:nvPr/>
        </p:nvSpPr>
        <p:spPr>
          <a:xfrm>
            <a:off x="3543334" y="2852936"/>
            <a:ext cx="1648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=010</a:t>
            </a:r>
            <a:r>
              <a:rPr lang="en-US" altLang="ja-JP" sz="14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endParaRPr kumimoji="1" lang="ja-JP" altLang="en-US" sz="1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99831103-14ED-425F-A5B0-34B3C8617DF3}"/>
              </a:ext>
            </a:extLst>
          </p:cNvPr>
          <p:cNvSpPr txBox="1"/>
          <p:nvPr/>
        </p:nvSpPr>
        <p:spPr>
          <a:xfrm>
            <a:off x="4941585" y="2852936"/>
            <a:ext cx="1648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=011</a:t>
            </a:r>
            <a:r>
              <a:rPr lang="en-US" altLang="ja-JP" sz="14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endParaRPr kumimoji="1" lang="ja-JP" altLang="en-US" sz="1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C8470A06-0586-4AE2-8EC5-5B64842C4AF8}"/>
              </a:ext>
            </a:extLst>
          </p:cNvPr>
          <p:cNvSpPr txBox="1"/>
          <p:nvPr/>
        </p:nvSpPr>
        <p:spPr>
          <a:xfrm>
            <a:off x="6431178" y="2852936"/>
            <a:ext cx="1648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=001</a:t>
            </a:r>
            <a:r>
              <a:rPr lang="en-US" altLang="ja-JP" sz="14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endParaRPr kumimoji="1" lang="ja-JP" altLang="en-US" sz="1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A42B8EEC-B3E4-49FC-B13C-701D037019BA}"/>
              </a:ext>
            </a:extLst>
          </p:cNvPr>
          <p:cNvSpPr txBox="1"/>
          <p:nvPr/>
        </p:nvSpPr>
        <p:spPr>
          <a:xfrm>
            <a:off x="7883969" y="2852936"/>
            <a:ext cx="1648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=010</a:t>
            </a:r>
            <a:r>
              <a:rPr lang="en-US" altLang="ja-JP" sz="14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endParaRPr kumimoji="1" lang="ja-JP" altLang="en-US" sz="1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9914015D-C0E3-4225-89ED-456DCC5A308B}"/>
              </a:ext>
            </a:extLst>
          </p:cNvPr>
          <p:cNvSpPr txBox="1"/>
          <p:nvPr/>
        </p:nvSpPr>
        <p:spPr>
          <a:xfrm>
            <a:off x="9400291" y="2852936"/>
            <a:ext cx="1648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=011</a:t>
            </a:r>
            <a:r>
              <a:rPr lang="en-US" altLang="ja-JP" sz="14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endParaRPr kumimoji="1" lang="ja-JP" altLang="en-US" sz="1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866191FA-5C52-42CF-BE83-19BB2C6B06B4}"/>
              </a:ext>
            </a:extLst>
          </p:cNvPr>
          <p:cNvSpPr txBox="1"/>
          <p:nvPr/>
        </p:nvSpPr>
        <p:spPr>
          <a:xfrm>
            <a:off x="10821776" y="2852936"/>
            <a:ext cx="1648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=100</a:t>
            </a:r>
            <a:r>
              <a:rPr lang="en-US" altLang="ja-JP" sz="14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endParaRPr kumimoji="1" lang="ja-JP" altLang="en-US" sz="1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F67126EA-BF05-454B-ADA6-93E5E2E72BAF}"/>
              </a:ext>
            </a:extLst>
          </p:cNvPr>
          <p:cNvSpPr txBox="1"/>
          <p:nvPr/>
        </p:nvSpPr>
        <p:spPr>
          <a:xfrm>
            <a:off x="594666" y="5872693"/>
            <a:ext cx="1648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=010</a:t>
            </a:r>
            <a:r>
              <a:rPr lang="en-US" altLang="ja-JP" sz="14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endParaRPr kumimoji="1" lang="ja-JP" altLang="en-US" sz="1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0BB70DB7-5A84-4011-8A68-40575EB9D38E}"/>
              </a:ext>
            </a:extLst>
          </p:cNvPr>
          <p:cNvSpPr txBox="1"/>
          <p:nvPr/>
        </p:nvSpPr>
        <p:spPr>
          <a:xfrm>
            <a:off x="2082436" y="5872693"/>
            <a:ext cx="1648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=011</a:t>
            </a:r>
            <a:r>
              <a:rPr lang="en-US" altLang="ja-JP" sz="14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endParaRPr kumimoji="1" lang="ja-JP" altLang="en-US" sz="1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B7280384-9F23-44EC-8051-AD566F44A218}"/>
              </a:ext>
            </a:extLst>
          </p:cNvPr>
          <p:cNvSpPr txBox="1"/>
          <p:nvPr/>
        </p:nvSpPr>
        <p:spPr>
          <a:xfrm>
            <a:off x="3514608" y="5872693"/>
            <a:ext cx="1648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=100</a:t>
            </a:r>
            <a:r>
              <a:rPr lang="en-US" altLang="ja-JP" sz="14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endParaRPr kumimoji="1" lang="ja-JP" altLang="en-US" sz="1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95BB66CA-891B-47C9-BFE0-2115DC89B08D}"/>
              </a:ext>
            </a:extLst>
          </p:cNvPr>
          <p:cNvSpPr txBox="1"/>
          <p:nvPr/>
        </p:nvSpPr>
        <p:spPr>
          <a:xfrm>
            <a:off x="4912859" y="5872693"/>
            <a:ext cx="1648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=101</a:t>
            </a:r>
            <a:r>
              <a:rPr lang="en-US" altLang="ja-JP" sz="14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endParaRPr kumimoji="1" lang="ja-JP" altLang="en-US" sz="1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D0E08FC8-85EE-461C-98E3-2C1AAC034212}"/>
              </a:ext>
            </a:extLst>
          </p:cNvPr>
          <p:cNvSpPr txBox="1"/>
          <p:nvPr/>
        </p:nvSpPr>
        <p:spPr>
          <a:xfrm>
            <a:off x="6402452" y="5872693"/>
            <a:ext cx="1648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=011</a:t>
            </a:r>
            <a:r>
              <a:rPr lang="en-US" altLang="ja-JP" sz="14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endParaRPr kumimoji="1" lang="ja-JP" altLang="en-US" sz="1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B5AC6B2D-94FD-4C63-84B7-251601DCCC02}"/>
              </a:ext>
            </a:extLst>
          </p:cNvPr>
          <p:cNvSpPr txBox="1"/>
          <p:nvPr/>
        </p:nvSpPr>
        <p:spPr>
          <a:xfrm>
            <a:off x="7855243" y="5872693"/>
            <a:ext cx="1648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=100</a:t>
            </a:r>
            <a:r>
              <a:rPr lang="en-US" altLang="ja-JP" sz="14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endParaRPr kumimoji="1" lang="ja-JP" altLang="en-US" sz="1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3AFFA690-3716-4C80-9D8C-8C976D80EAE3}"/>
              </a:ext>
            </a:extLst>
          </p:cNvPr>
          <p:cNvSpPr txBox="1"/>
          <p:nvPr/>
        </p:nvSpPr>
        <p:spPr>
          <a:xfrm>
            <a:off x="9371565" y="5872693"/>
            <a:ext cx="1648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=101</a:t>
            </a:r>
            <a:r>
              <a:rPr lang="en-US" altLang="ja-JP" sz="14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endParaRPr kumimoji="1" lang="ja-JP" altLang="en-US" sz="1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80" name="テキスト ボックス 79">
            <a:extLst>
              <a:ext uri="{FF2B5EF4-FFF2-40B4-BE49-F238E27FC236}">
                <a16:creationId xmlns:a16="http://schemas.microsoft.com/office/drawing/2014/main" id="{FF708248-EBBB-408B-8743-C8E2BE0E72E9}"/>
              </a:ext>
            </a:extLst>
          </p:cNvPr>
          <p:cNvSpPr txBox="1"/>
          <p:nvPr/>
        </p:nvSpPr>
        <p:spPr>
          <a:xfrm>
            <a:off x="10793050" y="5872693"/>
            <a:ext cx="1648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=110</a:t>
            </a:r>
            <a:r>
              <a:rPr lang="en-US" altLang="ja-JP" sz="14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endParaRPr kumimoji="1" lang="ja-JP" altLang="en-US" sz="14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42714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ＣＰＵとは・・・</a:t>
            </a:r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9" y="-3163686"/>
            <a:ext cx="10712047" cy="3456384"/>
          </a:xfr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BD71182-F96D-4A70-8EAB-6DA8089DF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309" y="2516430"/>
            <a:ext cx="2036616" cy="203661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ECB2FBE-3C48-43C4-896A-C8250FD90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6841" y="1713819"/>
            <a:ext cx="4281447" cy="285429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229BBA8-2350-45B0-BACC-1B5A8A1BEE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15971" flipH="1">
            <a:off x="2560656" y="2286878"/>
            <a:ext cx="3843611" cy="2768719"/>
          </a:xfrm>
          <a:prstGeom prst="rect">
            <a:avLst/>
          </a:prstGeom>
        </p:spPr>
      </p:pic>
      <p:sp>
        <p:nvSpPr>
          <p:cNvPr id="9" name="矢印: 右 8">
            <a:extLst>
              <a:ext uri="{FF2B5EF4-FFF2-40B4-BE49-F238E27FC236}">
                <a16:creationId xmlns:a16="http://schemas.microsoft.com/office/drawing/2014/main" id="{5B1C9071-807F-4D97-92BE-3E5034E2AA55}"/>
              </a:ext>
            </a:extLst>
          </p:cNvPr>
          <p:cNvSpPr/>
          <p:nvPr/>
        </p:nvSpPr>
        <p:spPr>
          <a:xfrm>
            <a:off x="2064926" y="3140968"/>
            <a:ext cx="1133600" cy="79376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結晶化</a:t>
            </a:r>
            <a:endParaRPr kumimoji="1" lang="ja-JP" altLang="en-US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31144A2B-9CD0-45BC-9E86-F444334746EF}"/>
              </a:ext>
            </a:extLst>
          </p:cNvPr>
          <p:cNvSpPr/>
          <p:nvPr/>
        </p:nvSpPr>
        <p:spPr>
          <a:xfrm>
            <a:off x="8173070" y="3140968"/>
            <a:ext cx="1133600" cy="79376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切断</a:t>
            </a:r>
            <a:endParaRPr kumimoji="1" lang="ja-JP" altLang="en-US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20092E61-8D2D-422D-9D07-283F1C480F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6670" y="3234881"/>
            <a:ext cx="1883120" cy="872712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6DC4D33-A321-4CD1-AFB1-2F1C2F02562D}"/>
              </a:ext>
            </a:extLst>
          </p:cNvPr>
          <p:cNvSpPr txBox="1"/>
          <p:nvPr/>
        </p:nvSpPr>
        <p:spPr>
          <a:xfrm>
            <a:off x="316289" y="4797152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金属シリコン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AC82D38-6CD6-44BB-A846-2700304C9277}"/>
              </a:ext>
            </a:extLst>
          </p:cNvPr>
          <p:cNvSpPr txBox="1"/>
          <p:nvPr/>
        </p:nvSpPr>
        <p:spPr>
          <a:xfrm>
            <a:off x="4799856" y="4797152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シリコンインゴット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B83824E-EF42-4CC8-8597-E4654F9F6545}"/>
              </a:ext>
            </a:extLst>
          </p:cNvPr>
          <p:cNvSpPr txBox="1"/>
          <p:nvPr/>
        </p:nvSpPr>
        <p:spPr>
          <a:xfrm>
            <a:off x="9306670" y="4797152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シリコンウェーハ</a:t>
            </a:r>
          </a:p>
        </p:txBody>
      </p:sp>
    </p:spTree>
    <p:extLst>
      <p:ext uri="{BB962C8B-B14F-4D97-AF65-F5344CB8AC3E}">
        <p14:creationId xmlns:p14="http://schemas.microsoft.com/office/powerpoint/2010/main" val="2494528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562074"/>
          </a:xfrm>
        </p:spPr>
        <p:txBody>
          <a:bodyPr/>
          <a:lstStyle/>
          <a:p>
            <a:r>
              <a:rPr lang="ja-JP" altLang="en-US" dirty="0"/>
              <a:t>ＣＰＵとは・・・</a:t>
            </a:r>
            <a:endParaRPr kumimoji="1"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D69DCF86-51D4-4102-BC75-35DF8F6C7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682" y="989325"/>
            <a:ext cx="2957124" cy="1459716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26375D5-D6C9-4360-9F29-12A24933A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1764" y="989325"/>
            <a:ext cx="2957124" cy="1459716"/>
          </a:xfrm>
          <a:prstGeom prst="rect">
            <a:avLst/>
          </a:prstGeom>
        </p:spPr>
      </p:pic>
      <p:sp>
        <p:nvSpPr>
          <p:cNvPr id="13" name="矢印: 右 12">
            <a:extLst>
              <a:ext uri="{FF2B5EF4-FFF2-40B4-BE49-F238E27FC236}">
                <a16:creationId xmlns:a16="http://schemas.microsoft.com/office/drawing/2014/main" id="{B6C81891-4C3B-4E48-83F9-5D9BC227E628}"/>
              </a:ext>
            </a:extLst>
          </p:cNvPr>
          <p:cNvSpPr/>
          <p:nvPr/>
        </p:nvSpPr>
        <p:spPr>
          <a:xfrm>
            <a:off x="3715504" y="1402487"/>
            <a:ext cx="1478562" cy="793760"/>
          </a:xfrm>
          <a:prstGeom prst="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ja-JP" altLang="en-US" dirty="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表面研磨</a:t>
            </a:r>
            <a:endParaRPr kumimoji="1" lang="ja-JP" altLang="en-US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1C6A52F-E73A-4F39-9EFF-AE8959733F65}"/>
              </a:ext>
            </a:extLst>
          </p:cNvPr>
          <p:cNvSpPr txBox="1"/>
          <p:nvPr/>
        </p:nvSpPr>
        <p:spPr>
          <a:xfrm>
            <a:off x="1156034" y="2305521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シリコンウェーハ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5B26A95-F89F-4174-B1DC-F87D3245BF39}"/>
              </a:ext>
            </a:extLst>
          </p:cNvPr>
          <p:cNvSpPr txBox="1"/>
          <p:nvPr/>
        </p:nvSpPr>
        <p:spPr>
          <a:xfrm>
            <a:off x="5674120" y="2305521"/>
            <a:ext cx="231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鏡面シリコンウェーハ</a:t>
            </a:r>
          </a:p>
        </p:txBody>
      </p:sp>
      <p:grpSp>
        <p:nvGrpSpPr>
          <p:cNvPr id="296" name="グループ化 295">
            <a:extLst>
              <a:ext uri="{FF2B5EF4-FFF2-40B4-BE49-F238E27FC236}">
                <a16:creationId xmlns:a16="http://schemas.microsoft.com/office/drawing/2014/main" id="{F64E739B-C2F3-4372-861F-B2E1409DDF0E}"/>
              </a:ext>
            </a:extLst>
          </p:cNvPr>
          <p:cNvGrpSpPr/>
          <p:nvPr/>
        </p:nvGrpSpPr>
        <p:grpSpPr>
          <a:xfrm>
            <a:off x="2765898" y="2862652"/>
            <a:ext cx="7595059" cy="3878715"/>
            <a:chOff x="3466692" y="3136189"/>
            <a:chExt cx="6894265" cy="3272530"/>
          </a:xfrm>
        </p:grpSpPr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FA0A1B62-D525-4F76-B973-0B6FCC1410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476" t="23830" r="15744" b="10747"/>
            <a:stretch/>
          </p:blipFill>
          <p:spPr>
            <a:xfrm>
              <a:off x="3466692" y="3226750"/>
              <a:ext cx="6894265" cy="3181969"/>
            </a:xfrm>
            <a:prstGeom prst="rect">
              <a:avLst/>
            </a:prstGeom>
          </p:spPr>
        </p:pic>
        <p:grpSp>
          <p:nvGrpSpPr>
            <p:cNvPr id="77" name="グループ化 76">
              <a:extLst>
                <a:ext uri="{FF2B5EF4-FFF2-40B4-BE49-F238E27FC236}">
                  <a16:creationId xmlns:a16="http://schemas.microsoft.com/office/drawing/2014/main" id="{AC87AB16-7D1F-4C4B-9EC9-0BEEF1EFC71E}"/>
                </a:ext>
              </a:extLst>
            </p:cNvPr>
            <p:cNvGrpSpPr/>
            <p:nvPr/>
          </p:nvGrpSpPr>
          <p:grpSpPr>
            <a:xfrm>
              <a:off x="3782140" y="3291731"/>
              <a:ext cx="1499848" cy="695790"/>
              <a:chOff x="2575808" y="3970051"/>
              <a:chExt cx="1221957" cy="566874"/>
            </a:xfrm>
          </p:grpSpPr>
          <p:grpSp>
            <p:nvGrpSpPr>
              <p:cNvPr id="70" name="グループ化 69">
                <a:extLst>
                  <a:ext uri="{FF2B5EF4-FFF2-40B4-BE49-F238E27FC236}">
                    <a16:creationId xmlns:a16="http://schemas.microsoft.com/office/drawing/2014/main" id="{F0CDE936-8C60-493C-8303-17928A3F6031}"/>
                  </a:ext>
                </a:extLst>
              </p:cNvPr>
              <p:cNvGrpSpPr/>
              <p:nvPr/>
            </p:nvGrpSpPr>
            <p:grpSpPr>
              <a:xfrm>
                <a:off x="2575808" y="3970051"/>
                <a:ext cx="1070882" cy="459853"/>
                <a:chOff x="2575808" y="3970051"/>
                <a:chExt cx="1070882" cy="459853"/>
              </a:xfrm>
            </p:grpSpPr>
            <p:sp>
              <p:nvSpPr>
                <p:cNvPr id="37" name="矢印: 下 36">
                  <a:extLst>
                    <a:ext uri="{FF2B5EF4-FFF2-40B4-BE49-F238E27FC236}">
                      <a16:creationId xmlns:a16="http://schemas.microsoft.com/office/drawing/2014/main" id="{91D132A6-DC83-41F5-8E15-709437F339DC}"/>
                    </a:ext>
                  </a:extLst>
                </p:cNvPr>
                <p:cNvSpPr/>
                <p:nvPr/>
              </p:nvSpPr>
              <p:spPr>
                <a:xfrm rot="20480931">
                  <a:off x="2575808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66" name="矢印: 下 65">
                  <a:extLst>
                    <a:ext uri="{FF2B5EF4-FFF2-40B4-BE49-F238E27FC236}">
                      <a16:creationId xmlns:a16="http://schemas.microsoft.com/office/drawing/2014/main" id="{5BF50924-3290-48CA-8CB1-202043DEAFB4}"/>
                    </a:ext>
                  </a:extLst>
                </p:cNvPr>
                <p:cNvSpPr/>
                <p:nvPr/>
              </p:nvSpPr>
              <p:spPr>
                <a:xfrm rot="20480931">
                  <a:off x="2826466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67" name="矢印: 下 66">
                  <a:extLst>
                    <a:ext uri="{FF2B5EF4-FFF2-40B4-BE49-F238E27FC236}">
                      <a16:creationId xmlns:a16="http://schemas.microsoft.com/office/drawing/2014/main" id="{53F9152B-188E-419E-8C8C-4E5335836964}"/>
                    </a:ext>
                  </a:extLst>
                </p:cNvPr>
                <p:cNvSpPr/>
                <p:nvPr/>
              </p:nvSpPr>
              <p:spPr>
                <a:xfrm rot="20480931">
                  <a:off x="3057895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68" name="矢印: 下 67">
                  <a:extLst>
                    <a:ext uri="{FF2B5EF4-FFF2-40B4-BE49-F238E27FC236}">
                      <a16:creationId xmlns:a16="http://schemas.microsoft.com/office/drawing/2014/main" id="{8BF50734-A7D1-4D01-B510-D28243CD12A4}"/>
                    </a:ext>
                  </a:extLst>
                </p:cNvPr>
                <p:cNvSpPr/>
                <p:nvPr/>
              </p:nvSpPr>
              <p:spPr>
                <a:xfrm rot="20480931">
                  <a:off x="3286695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69" name="矢印: 下 68">
                  <a:extLst>
                    <a:ext uri="{FF2B5EF4-FFF2-40B4-BE49-F238E27FC236}">
                      <a16:creationId xmlns:a16="http://schemas.microsoft.com/office/drawing/2014/main" id="{8DB7A138-D0A3-4416-B507-0FB46222C5F6}"/>
                    </a:ext>
                  </a:extLst>
                </p:cNvPr>
                <p:cNvSpPr/>
                <p:nvPr/>
              </p:nvSpPr>
              <p:spPr>
                <a:xfrm rot="20480931">
                  <a:off x="3537354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</p:grpSp>
          <p:grpSp>
            <p:nvGrpSpPr>
              <p:cNvPr id="71" name="グループ化 70">
                <a:extLst>
                  <a:ext uri="{FF2B5EF4-FFF2-40B4-BE49-F238E27FC236}">
                    <a16:creationId xmlns:a16="http://schemas.microsoft.com/office/drawing/2014/main" id="{AE2AC4B5-BC9B-42D7-8450-ADD86C5A752B}"/>
                  </a:ext>
                </a:extLst>
              </p:cNvPr>
              <p:cNvGrpSpPr/>
              <p:nvPr/>
            </p:nvGrpSpPr>
            <p:grpSpPr>
              <a:xfrm>
                <a:off x="2726883" y="4077072"/>
                <a:ext cx="1070882" cy="459853"/>
                <a:chOff x="2575808" y="3970051"/>
                <a:chExt cx="1070882" cy="459853"/>
              </a:xfrm>
            </p:grpSpPr>
            <p:sp>
              <p:nvSpPr>
                <p:cNvPr id="72" name="矢印: 下 71">
                  <a:extLst>
                    <a:ext uri="{FF2B5EF4-FFF2-40B4-BE49-F238E27FC236}">
                      <a16:creationId xmlns:a16="http://schemas.microsoft.com/office/drawing/2014/main" id="{3BAA95F6-436B-43BC-A542-E4C17DB608D0}"/>
                    </a:ext>
                  </a:extLst>
                </p:cNvPr>
                <p:cNvSpPr/>
                <p:nvPr/>
              </p:nvSpPr>
              <p:spPr>
                <a:xfrm rot="20480931">
                  <a:off x="2575808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73" name="矢印: 下 72">
                  <a:extLst>
                    <a:ext uri="{FF2B5EF4-FFF2-40B4-BE49-F238E27FC236}">
                      <a16:creationId xmlns:a16="http://schemas.microsoft.com/office/drawing/2014/main" id="{579B6938-1437-48CC-A75C-0D4D6B63EF41}"/>
                    </a:ext>
                  </a:extLst>
                </p:cNvPr>
                <p:cNvSpPr/>
                <p:nvPr/>
              </p:nvSpPr>
              <p:spPr>
                <a:xfrm rot="20480931">
                  <a:off x="2826466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74" name="矢印: 下 73">
                  <a:extLst>
                    <a:ext uri="{FF2B5EF4-FFF2-40B4-BE49-F238E27FC236}">
                      <a16:creationId xmlns:a16="http://schemas.microsoft.com/office/drawing/2014/main" id="{9CFB33CD-244E-4379-B15C-EB7581DD0C7E}"/>
                    </a:ext>
                  </a:extLst>
                </p:cNvPr>
                <p:cNvSpPr/>
                <p:nvPr/>
              </p:nvSpPr>
              <p:spPr>
                <a:xfrm rot="20480931">
                  <a:off x="3057895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75" name="矢印: 下 74">
                  <a:extLst>
                    <a:ext uri="{FF2B5EF4-FFF2-40B4-BE49-F238E27FC236}">
                      <a16:creationId xmlns:a16="http://schemas.microsoft.com/office/drawing/2014/main" id="{6B610402-0BDE-48DC-B875-0920DB85CE12}"/>
                    </a:ext>
                  </a:extLst>
                </p:cNvPr>
                <p:cNvSpPr/>
                <p:nvPr/>
              </p:nvSpPr>
              <p:spPr>
                <a:xfrm rot="20480931">
                  <a:off x="3286695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76" name="矢印: 下 75">
                  <a:extLst>
                    <a:ext uri="{FF2B5EF4-FFF2-40B4-BE49-F238E27FC236}">
                      <a16:creationId xmlns:a16="http://schemas.microsoft.com/office/drawing/2014/main" id="{02CE94BD-3009-4AF0-B9A7-1901D2316E10}"/>
                    </a:ext>
                  </a:extLst>
                </p:cNvPr>
                <p:cNvSpPr/>
                <p:nvPr/>
              </p:nvSpPr>
              <p:spPr>
                <a:xfrm rot="20480931">
                  <a:off x="3537354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</p:grpSp>
        </p:grpSp>
        <p:grpSp>
          <p:nvGrpSpPr>
            <p:cNvPr id="107" name="グループ化 106">
              <a:extLst>
                <a:ext uri="{FF2B5EF4-FFF2-40B4-BE49-F238E27FC236}">
                  <a16:creationId xmlns:a16="http://schemas.microsoft.com/office/drawing/2014/main" id="{1F5FB1F5-47E1-4402-AD55-CA450AD59F27}"/>
                </a:ext>
              </a:extLst>
            </p:cNvPr>
            <p:cNvGrpSpPr/>
            <p:nvPr/>
          </p:nvGrpSpPr>
          <p:grpSpPr>
            <a:xfrm>
              <a:off x="3670438" y="3870107"/>
              <a:ext cx="1499848" cy="695790"/>
              <a:chOff x="2575808" y="3970051"/>
              <a:chExt cx="1221957" cy="566874"/>
            </a:xfrm>
          </p:grpSpPr>
          <p:grpSp>
            <p:nvGrpSpPr>
              <p:cNvPr id="108" name="グループ化 107">
                <a:extLst>
                  <a:ext uri="{FF2B5EF4-FFF2-40B4-BE49-F238E27FC236}">
                    <a16:creationId xmlns:a16="http://schemas.microsoft.com/office/drawing/2014/main" id="{9023A56D-7592-4181-AE1F-9BB16A3EFE22}"/>
                  </a:ext>
                </a:extLst>
              </p:cNvPr>
              <p:cNvGrpSpPr/>
              <p:nvPr/>
            </p:nvGrpSpPr>
            <p:grpSpPr>
              <a:xfrm>
                <a:off x="2575808" y="3970051"/>
                <a:ext cx="1070882" cy="459853"/>
                <a:chOff x="2575808" y="3970051"/>
                <a:chExt cx="1070882" cy="459853"/>
              </a:xfrm>
            </p:grpSpPr>
            <p:sp>
              <p:nvSpPr>
                <p:cNvPr id="115" name="矢印: 下 114">
                  <a:extLst>
                    <a:ext uri="{FF2B5EF4-FFF2-40B4-BE49-F238E27FC236}">
                      <a16:creationId xmlns:a16="http://schemas.microsoft.com/office/drawing/2014/main" id="{EF56A6D6-3D84-4556-9BF1-8902E10E52D8}"/>
                    </a:ext>
                  </a:extLst>
                </p:cNvPr>
                <p:cNvSpPr/>
                <p:nvPr/>
              </p:nvSpPr>
              <p:spPr>
                <a:xfrm rot="20480931">
                  <a:off x="2575808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116" name="矢印: 下 115">
                  <a:extLst>
                    <a:ext uri="{FF2B5EF4-FFF2-40B4-BE49-F238E27FC236}">
                      <a16:creationId xmlns:a16="http://schemas.microsoft.com/office/drawing/2014/main" id="{F89D76F2-7285-47B3-BE92-30B89B9E89E7}"/>
                    </a:ext>
                  </a:extLst>
                </p:cNvPr>
                <p:cNvSpPr/>
                <p:nvPr/>
              </p:nvSpPr>
              <p:spPr>
                <a:xfrm rot="20480931">
                  <a:off x="2826466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117" name="矢印: 下 116">
                  <a:extLst>
                    <a:ext uri="{FF2B5EF4-FFF2-40B4-BE49-F238E27FC236}">
                      <a16:creationId xmlns:a16="http://schemas.microsoft.com/office/drawing/2014/main" id="{F8E30822-BD43-4257-83E2-221C7B8A9C52}"/>
                    </a:ext>
                  </a:extLst>
                </p:cNvPr>
                <p:cNvSpPr/>
                <p:nvPr/>
              </p:nvSpPr>
              <p:spPr>
                <a:xfrm rot="20480931">
                  <a:off x="3057895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118" name="矢印: 下 117">
                  <a:extLst>
                    <a:ext uri="{FF2B5EF4-FFF2-40B4-BE49-F238E27FC236}">
                      <a16:creationId xmlns:a16="http://schemas.microsoft.com/office/drawing/2014/main" id="{FDE5D24E-EA60-4E91-8406-0BDE890453CB}"/>
                    </a:ext>
                  </a:extLst>
                </p:cNvPr>
                <p:cNvSpPr/>
                <p:nvPr/>
              </p:nvSpPr>
              <p:spPr>
                <a:xfrm rot="20480931">
                  <a:off x="3286695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119" name="矢印: 下 118">
                  <a:extLst>
                    <a:ext uri="{FF2B5EF4-FFF2-40B4-BE49-F238E27FC236}">
                      <a16:creationId xmlns:a16="http://schemas.microsoft.com/office/drawing/2014/main" id="{3312A1B2-FB24-4D3C-808D-08C93DB55ED4}"/>
                    </a:ext>
                  </a:extLst>
                </p:cNvPr>
                <p:cNvSpPr/>
                <p:nvPr/>
              </p:nvSpPr>
              <p:spPr>
                <a:xfrm rot="20480931">
                  <a:off x="3537354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</p:grpSp>
          <p:grpSp>
            <p:nvGrpSpPr>
              <p:cNvPr id="109" name="グループ化 108">
                <a:extLst>
                  <a:ext uri="{FF2B5EF4-FFF2-40B4-BE49-F238E27FC236}">
                    <a16:creationId xmlns:a16="http://schemas.microsoft.com/office/drawing/2014/main" id="{676E7148-E7DA-4861-B7A4-7DBD0B8340DC}"/>
                  </a:ext>
                </a:extLst>
              </p:cNvPr>
              <p:cNvGrpSpPr/>
              <p:nvPr/>
            </p:nvGrpSpPr>
            <p:grpSpPr>
              <a:xfrm>
                <a:off x="2726883" y="4077072"/>
                <a:ext cx="1070882" cy="459853"/>
                <a:chOff x="2575808" y="3970051"/>
                <a:chExt cx="1070882" cy="459853"/>
              </a:xfrm>
            </p:grpSpPr>
            <p:sp>
              <p:nvSpPr>
                <p:cNvPr id="110" name="矢印: 下 109">
                  <a:extLst>
                    <a:ext uri="{FF2B5EF4-FFF2-40B4-BE49-F238E27FC236}">
                      <a16:creationId xmlns:a16="http://schemas.microsoft.com/office/drawing/2014/main" id="{F74B0650-E4AF-421D-A96D-E8DC2F36D276}"/>
                    </a:ext>
                  </a:extLst>
                </p:cNvPr>
                <p:cNvSpPr/>
                <p:nvPr/>
              </p:nvSpPr>
              <p:spPr>
                <a:xfrm rot="20480931">
                  <a:off x="2575808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111" name="矢印: 下 110">
                  <a:extLst>
                    <a:ext uri="{FF2B5EF4-FFF2-40B4-BE49-F238E27FC236}">
                      <a16:creationId xmlns:a16="http://schemas.microsoft.com/office/drawing/2014/main" id="{FF6B3442-ADC2-4FE0-A552-2FC0FF04E1A3}"/>
                    </a:ext>
                  </a:extLst>
                </p:cNvPr>
                <p:cNvSpPr/>
                <p:nvPr/>
              </p:nvSpPr>
              <p:spPr>
                <a:xfrm rot="20480931">
                  <a:off x="2826466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112" name="矢印: 下 111">
                  <a:extLst>
                    <a:ext uri="{FF2B5EF4-FFF2-40B4-BE49-F238E27FC236}">
                      <a16:creationId xmlns:a16="http://schemas.microsoft.com/office/drawing/2014/main" id="{C4FC2655-2E84-4EE2-BEA1-57A487B18EA1}"/>
                    </a:ext>
                  </a:extLst>
                </p:cNvPr>
                <p:cNvSpPr/>
                <p:nvPr/>
              </p:nvSpPr>
              <p:spPr>
                <a:xfrm rot="20480931">
                  <a:off x="3057895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113" name="矢印: 下 112">
                  <a:extLst>
                    <a:ext uri="{FF2B5EF4-FFF2-40B4-BE49-F238E27FC236}">
                      <a16:creationId xmlns:a16="http://schemas.microsoft.com/office/drawing/2014/main" id="{8BBD6329-6E07-4D78-8DC1-026DF429A8C5}"/>
                    </a:ext>
                  </a:extLst>
                </p:cNvPr>
                <p:cNvSpPr/>
                <p:nvPr/>
              </p:nvSpPr>
              <p:spPr>
                <a:xfrm rot="20480931">
                  <a:off x="3286695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114" name="矢印: 下 113">
                  <a:extLst>
                    <a:ext uri="{FF2B5EF4-FFF2-40B4-BE49-F238E27FC236}">
                      <a16:creationId xmlns:a16="http://schemas.microsoft.com/office/drawing/2014/main" id="{20B2A1AF-87C9-4DE6-AD86-D4443FB50031}"/>
                    </a:ext>
                  </a:extLst>
                </p:cNvPr>
                <p:cNvSpPr/>
                <p:nvPr/>
              </p:nvSpPr>
              <p:spPr>
                <a:xfrm rot="20480931">
                  <a:off x="3537354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</p:grpSp>
        </p:grpSp>
        <p:grpSp>
          <p:nvGrpSpPr>
            <p:cNvPr id="134" name="グループ化 133">
              <a:extLst>
                <a:ext uri="{FF2B5EF4-FFF2-40B4-BE49-F238E27FC236}">
                  <a16:creationId xmlns:a16="http://schemas.microsoft.com/office/drawing/2014/main" id="{155F388D-9D37-4443-9911-887D67B9BF5B}"/>
                </a:ext>
              </a:extLst>
            </p:cNvPr>
            <p:cNvGrpSpPr/>
            <p:nvPr/>
          </p:nvGrpSpPr>
          <p:grpSpPr>
            <a:xfrm>
              <a:off x="5288368" y="3343577"/>
              <a:ext cx="1499848" cy="695790"/>
              <a:chOff x="2575808" y="3970051"/>
              <a:chExt cx="1221957" cy="566874"/>
            </a:xfrm>
          </p:grpSpPr>
          <p:grpSp>
            <p:nvGrpSpPr>
              <p:cNvPr id="135" name="グループ化 134">
                <a:extLst>
                  <a:ext uri="{FF2B5EF4-FFF2-40B4-BE49-F238E27FC236}">
                    <a16:creationId xmlns:a16="http://schemas.microsoft.com/office/drawing/2014/main" id="{C62055B4-8A0C-4F98-B943-1AD5F067A7E0}"/>
                  </a:ext>
                </a:extLst>
              </p:cNvPr>
              <p:cNvGrpSpPr/>
              <p:nvPr/>
            </p:nvGrpSpPr>
            <p:grpSpPr>
              <a:xfrm>
                <a:off x="2575808" y="3970051"/>
                <a:ext cx="1070882" cy="459853"/>
                <a:chOff x="2575808" y="3970051"/>
                <a:chExt cx="1070882" cy="459853"/>
              </a:xfrm>
            </p:grpSpPr>
            <p:sp>
              <p:nvSpPr>
                <p:cNvPr id="142" name="矢印: 下 141">
                  <a:extLst>
                    <a:ext uri="{FF2B5EF4-FFF2-40B4-BE49-F238E27FC236}">
                      <a16:creationId xmlns:a16="http://schemas.microsoft.com/office/drawing/2014/main" id="{9E55A380-1008-4B5A-95BA-DAC58F8808F5}"/>
                    </a:ext>
                  </a:extLst>
                </p:cNvPr>
                <p:cNvSpPr/>
                <p:nvPr/>
              </p:nvSpPr>
              <p:spPr>
                <a:xfrm rot="20480931">
                  <a:off x="2575808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143" name="矢印: 下 142">
                  <a:extLst>
                    <a:ext uri="{FF2B5EF4-FFF2-40B4-BE49-F238E27FC236}">
                      <a16:creationId xmlns:a16="http://schemas.microsoft.com/office/drawing/2014/main" id="{A3EADB2E-E891-453B-B104-C34859D1BFC9}"/>
                    </a:ext>
                  </a:extLst>
                </p:cNvPr>
                <p:cNvSpPr/>
                <p:nvPr/>
              </p:nvSpPr>
              <p:spPr>
                <a:xfrm rot="20480931">
                  <a:off x="2826466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144" name="矢印: 下 143">
                  <a:extLst>
                    <a:ext uri="{FF2B5EF4-FFF2-40B4-BE49-F238E27FC236}">
                      <a16:creationId xmlns:a16="http://schemas.microsoft.com/office/drawing/2014/main" id="{4E74B728-CC31-4013-8FA8-E9EE70FD1890}"/>
                    </a:ext>
                  </a:extLst>
                </p:cNvPr>
                <p:cNvSpPr/>
                <p:nvPr/>
              </p:nvSpPr>
              <p:spPr>
                <a:xfrm rot="20480931">
                  <a:off x="3057895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145" name="矢印: 下 144">
                  <a:extLst>
                    <a:ext uri="{FF2B5EF4-FFF2-40B4-BE49-F238E27FC236}">
                      <a16:creationId xmlns:a16="http://schemas.microsoft.com/office/drawing/2014/main" id="{A28C9980-D00B-4D15-9448-B0545D45F99D}"/>
                    </a:ext>
                  </a:extLst>
                </p:cNvPr>
                <p:cNvSpPr/>
                <p:nvPr/>
              </p:nvSpPr>
              <p:spPr>
                <a:xfrm rot="20480931">
                  <a:off x="3286695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146" name="矢印: 下 145">
                  <a:extLst>
                    <a:ext uri="{FF2B5EF4-FFF2-40B4-BE49-F238E27FC236}">
                      <a16:creationId xmlns:a16="http://schemas.microsoft.com/office/drawing/2014/main" id="{6B9C5C00-3610-4352-8D4F-3966EC1A6B39}"/>
                    </a:ext>
                  </a:extLst>
                </p:cNvPr>
                <p:cNvSpPr/>
                <p:nvPr/>
              </p:nvSpPr>
              <p:spPr>
                <a:xfrm rot="20480931">
                  <a:off x="3537354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</p:grpSp>
          <p:grpSp>
            <p:nvGrpSpPr>
              <p:cNvPr id="136" name="グループ化 135">
                <a:extLst>
                  <a:ext uri="{FF2B5EF4-FFF2-40B4-BE49-F238E27FC236}">
                    <a16:creationId xmlns:a16="http://schemas.microsoft.com/office/drawing/2014/main" id="{3A18B321-0BCF-4A42-8506-7CA2BAC0DE0A}"/>
                  </a:ext>
                </a:extLst>
              </p:cNvPr>
              <p:cNvGrpSpPr/>
              <p:nvPr/>
            </p:nvGrpSpPr>
            <p:grpSpPr>
              <a:xfrm>
                <a:off x="2726883" y="4077072"/>
                <a:ext cx="1070882" cy="459853"/>
                <a:chOff x="2575808" y="3970051"/>
                <a:chExt cx="1070882" cy="459853"/>
              </a:xfrm>
            </p:grpSpPr>
            <p:sp>
              <p:nvSpPr>
                <p:cNvPr id="137" name="矢印: 下 136">
                  <a:extLst>
                    <a:ext uri="{FF2B5EF4-FFF2-40B4-BE49-F238E27FC236}">
                      <a16:creationId xmlns:a16="http://schemas.microsoft.com/office/drawing/2014/main" id="{02A50514-B923-49FD-9C2E-7BB5D7DDFD11}"/>
                    </a:ext>
                  </a:extLst>
                </p:cNvPr>
                <p:cNvSpPr/>
                <p:nvPr/>
              </p:nvSpPr>
              <p:spPr>
                <a:xfrm rot="20480931">
                  <a:off x="2575808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138" name="矢印: 下 137">
                  <a:extLst>
                    <a:ext uri="{FF2B5EF4-FFF2-40B4-BE49-F238E27FC236}">
                      <a16:creationId xmlns:a16="http://schemas.microsoft.com/office/drawing/2014/main" id="{134E7A3B-CACE-445C-BD8C-F7034413A9F9}"/>
                    </a:ext>
                  </a:extLst>
                </p:cNvPr>
                <p:cNvSpPr/>
                <p:nvPr/>
              </p:nvSpPr>
              <p:spPr>
                <a:xfrm rot="20480931">
                  <a:off x="2826466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139" name="矢印: 下 138">
                  <a:extLst>
                    <a:ext uri="{FF2B5EF4-FFF2-40B4-BE49-F238E27FC236}">
                      <a16:creationId xmlns:a16="http://schemas.microsoft.com/office/drawing/2014/main" id="{B6CAA02E-5A4F-4087-A997-11E23C41B6E8}"/>
                    </a:ext>
                  </a:extLst>
                </p:cNvPr>
                <p:cNvSpPr/>
                <p:nvPr/>
              </p:nvSpPr>
              <p:spPr>
                <a:xfrm rot="20480931">
                  <a:off x="3057895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140" name="矢印: 下 139">
                  <a:extLst>
                    <a:ext uri="{FF2B5EF4-FFF2-40B4-BE49-F238E27FC236}">
                      <a16:creationId xmlns:a16="http://schemas.microsoft.com/office/drawing/2014/main" id="{E07D6F33-FAB3-47A8-B728-F007C5A78AB7}"/>
                    </a:ext>
                  </a:extLst>
                </p:cNvPr>
                <p:cNvSpPr/>
                <p:nvPr/>
              </p:nvSpPr>
              <p:spPr>
                <a:xfrm rot="20480931">
                  <a:off x="3286695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141" name="矢印: 下 140">
                  <a:extLst>
                    <a:ext uri="{FF2B5EF4-FFF2-40B4-BE49-F238E27FC236}">
                      <a16:creationId xmlns:a16="http://schemas.microsoft.com/office/drawing/2014/main" id="{E8DDA2CD-1BF9-41A2-B097-1CC921146E2B}"/>
                    </a:ext>
                  </a:extLst>
                </p:cNvPr>
                <p:cNvSpPr/>
                <p:nvPr/>
              </p:nvSpPr>
              <p:spPr>
                <a:xfrm rot="20480931">
                  <a:off x="3537354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</p:grpSp>
        </p:grpSp>
        <p:grpSp>
          <p:nvGrpSpPr>
            <p:cNvPr id="160" name="グループ化 159">
              <a:extLst>
                <a:ext uri="{FF2B5EF4-FFF2-40B4-BE49-F238E27FC236}">
                  <a16:creationId xmlns:a16="http://schemas.microsoft.com/office/drawing/2014/main" id="{6B8A6F09-470E-4C0E-B1BB-9CF589DCDCD2}"/>
                </a:ext>
              </a:extLst>
            </p:cNvPr>
            <p:cNvGrpSpPr/>
            <p:nvPr/>
          </p:nvGrpSpPr>
          <p:grpSpPr>
            <a:xfrm>
              <a:off x="5240946" y="3909972"/>
              <a:ext cx="1499848" cy="695790"/>
              <a:chOff x="2575808" y="3970051"/>
              <a:chExt cx="1221957" cy="566874"/>
            </a:xfrm>
          </p:grpSpPr>
          <p:grpSp>
            <p:nvGrpSpPr>
              <p:cNvPr id="161" name="グループ化 160">
                <a:extLst>
                  <a:ext uri="{FF2B5EF4-FFF2-40B4-BE49-F238E27FC236}">
                    <a16:creationId xmlns:a16="http://schemas.microsoft.com/office/drawing/2014/main" id="{313F7EE2-16A2-4ACF-9C7D-C7917ACF88AC}"/>
                  </a:ext>
                </a:extLst>
              </p:cNvPr>
              <p:cNvGrpSpPr/>
              <p:nvPr/>
            </p:nvGrpSpPr>
            <p:grpSpPr>
              <a:xfrm>
                <a:off x="2575808" y="3970051"/>
                <a:ext cx="1070882" cy="459853"/>
                <a:chOff x="2575808" y="3970051"/>
                <a:chExt cx="1070882" cy="459853"/>
              </a:xfrm>
            </p:grpSpPr>
            <p:sp>
              <p:nvSpPr>
                <p:cNvPr id="168" name="矢印: 下 167">
                  <a:extLst>
                    <a:ext uri="{FF2B5EF4-FFF2-40B4-BE49-F238E27FC236}">
                      <a16:creationId xmlns:a16="http://schemas.microsoft.com/office/drawing/2014/main" id="{B156CC3C-E406-440A-B64E-334C870DB026}"/>
                    </a:ext>
                  </a:extLst>
                </p:cNvPr>
                <p:cNvSpPr/>
                <p:nvPr/>
              </p:nvSpPr>
              <p:spPr>
                <a:xfrm rot="20480931">
                  <a:off x="2575808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169" name="矢印: 下 168">
                  <a:extLst>
                    <a:ext uri="{FF2B5EF4-FFF2-40B4-BE49-F238E27FC236}">
                      <a16:creationId xmlns:a16="http://schemas.microsoft.com/office/drawing/2014/main" id="{5EC25791-5CA8-4CBD-AC30-2D69F75C0A30}"/>
                    </a:ext>
                  </a:extLst>
                </p:cNvPr>
                <p:cNvSpPr/>
                <p:nvPr/>
              </p:nvSpPr>
              <p:spPr>
                <a:xfrm rot="20480931">
                  <a:off x="2826466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170" name="矢印: 下 169">
                  <a:extLst>
                    <a:ext uri="{FF2B5EF4-FFF2-40B4-BE49-F238E27FC236}">
                      <a16:creationId xmlns:a16="http://schemas.microsoft.com/office/drawing/2014/main" id="{DF95E836-57DB-4A8B-8BB1-13399529CA23}"/>
                    </a:ext>
                  </a:extLst>
                </p:cNvPr>
                <p:cNvSpPr/>
                <p:nvPr/>
              </p:nvSpPr>
              <p:spPr>
                <a:xfrm rot="20480931">
                  <a:off x="3057895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171" name="矢印: 下 170">
                  <a:extLst>
                    <a:ext uri="{FF2B5EF4-FFF2-40B4-BE49-F238E27FC236}">
                      <a16:creationId xmlns:a16="http://schemas.microsoft.com/office/drawing/2014/main" id="{236C829D-7B7B-4742-AA42-D4BF32B90A3D}"/>
                    </a:ext>
                  </a:extLst>
                </p:cNvPr>
                <p:cNvSpPr/>
                <p:nvPr/>
              </p:nvSpPr>
              <p:spPr>
                <a:xfrm rot="20480931">
                  <a:off x="3286695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172" name="矢印: 下 171">
                  <a:extLst>
                    <a:ext uri="{FF2B5EF4-FFF2-40B4-BE49-F238E27FC236}">
                      <a16:creationId xmlns:a16="http://schemas.microsoft.com/office/drawing/2014/main" id="{E46CDF94-9A0D-41DB-B9B5-A87884F33E2D}"/>
                    </a:ext>
                  </a:extLst>
                </p:cNvPr>
                <p:cNvSpPr/>
                <p:nvPr/>
              </p:nvSpPr>
              <p:spPr>
                <a:xfrm rot="20480931">
                  <a:off x="3537354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</p:grpSp>
          <p:grpSp>
            <p:nvGrpSpPr>
              <p:cNvPr id="162" name="グループ化 161">
                <a:extLst>
                  <a:ext uri="{FF2B5EF4-FFF2-40B4-BE49-F238E27FC236}">
                    <a16:creationId xmlns:a16="http://schemas.microsoft.com/office/drawing/2014/main" id="{E1D26AA6-072C-45B0-92C7-0CE7FEF8E51A}"/>
                  </a:ext>
                </a:extLst>
              </p:cNvPr>
              <p:cNvGrpSpPr/>
              <p:nvPr/>
            </p:nvGrpSpPr>
            <p:grpSpPr>
              <a:xfrm>
                <a:off x="2726883" y="4077072"/>
                <a:ext cx="1070882" cy="459853"/>
                <a:chOff x="2575808" y="3970051"/>
                <a:chExt cx="1070882" cy="459853"/>
              </a:xfrm>
            </p:grpSpPr>
            <p:sp>
              <p:nvSpPr>
                <p:cNvPr id="163" name="矢印: 下 162">
                  <a:extLst>
                    <a:ext uri="{FF2B5EF4-FFF2-40B4-BE49-F238E27FC236}">
                      <a16:creationId xmlns:a16="http://schemas.microsoft.com/office/drawing/2014/main" id="{DE3DB0D7-CDA9-4A8F-8986-895ECD3A9C23}"/>
                    </a:ext>
                  </a:extLst>
                </p:cNvPr>
                <p:cNvSpPr/>
                <p:nvPr/>
              </p:nvSpPr>
              <p:spPr>
                <a:xfrm rot="20480931">
                  <a:off x="2575808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164" name="矢印: 下 163">
                  <a:extLst>
                    <a:ext uri="{FF2B5EF4-FFF2-40B4-BE49-F238E27FC236}">
                      <a16:creationId xmlns:a16="http://schemas.microsoft.com/office/drawing/2014/main" id="{800FBDBD-ED05-4D87-989E-496A1F29A91D}"/>
                    </a:ext>
                  </a:extLst>
                </p:cNvPr>
                <p:cNvSpPr/>
                <p:nvPr/>
              </p:nvSpPr>
              <p:spPr>
                <a:xfrm rot="20480931">
                  <a:off x="2826466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165" name="矢印: 下 164">
                  <a:extLst>
                    <a:ext uri="{FF2B5EF4-FFF2-40B4-BE49-F238E27FC236}">
                      <a16:creationId xmlns:a16="http://schemas.microsoft.com/office/drawing/2014/main" id="{6561EBB6-EE96-492B-B754-E4F25EA6098B}"/>
                    </a:ext>
                  </a:extLst>
                </p:cNvPr>
                <p:cNvSpPr/>
                <p:nvPr/>
              </p:nvSpPr>
              <p:spPr>
                <a:xfrm rot="20480931">
                  <a:off x="3057895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166" name="矢印: 下 165">
                  <a:extLst>
                    <a:ext uri="{FF2B5EF4-FFF2-40B4-BE49-F238E27FC236}">
                      <a16:creationId xmlns:a16="http://schemas.microsoft.com/office/drawing/2014/main" id="{E909E296-2671-434C-B9C2-EC04B1DBE3C1}"/>
                    </a:ext>
                  </a:extLst>
                </p:cNvPr>
                <p:cNvSpPr/>
                <p:nvPr/>
              </p:nvSpPr>
              <p:spPr>
                <a:xfrm rot="20480931">
                  <a:off x="3286695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167" name="矢印: 下 166">
                  <a:extLst>
                    <a:ext uri="{FF2B5EF4-FFF2-40B4-BE49-F238E27FC236}">
                      <a16:creationId xmlns:a16="http://schemas.microsoft.com/office/drawing/2014/main" id="{5113447B-FD5C-4210-87AF-017B55C44DB1}"/>
                    </a:ext>
                  </a:extLst>
                </p:cNvPr>
                <p:cNvSpPr/>
                <p:nvPr/>
              </p:nvSpPr>
              <p:spPr>
                <a:xfrm rot="20480931">
                  <a:off x="3537354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</p:grpSp>
        </p:grpSp>
        <p:grpSp>
          <p:nvGrpSpPr>
            <p:cNvPr id="173" name="グループ化 172">
              <a:extLst>
                <a:ext uri="{FF2B5EF4-FFF2-40B4-BE49-F238E27FC236}">
                  <a16:creationId xmlns:a16="http://schemas.microsoft.com/office/drawing/2014/main" id="{AE5ED7E2-9BF1-4001-87A5-2FBF080FEE72}"/>
                </a:ext>
              </a:extLst>
            </p:cNvPr>
            <p:cNvGrpSpPr/>
            <p:nvPr/>
          </p:nvGrpSpPr>
          <p:grpSpPr>
            <a:xfrm>
              <a:off x="5302713" y="4628221"/>
              <a:ext cx="1499848" cy="695790"/>
              <a:chOff x="2575808" y="3970051"/>
              <a:chExt cx="1221957" cy="566874"/>
            </a:xfrm>
          </p:grpSpPr>
          <p:grpSp>
            <p:nvGrpSpPr>
              <p:cNvPr id="174" name="グループ化 173">
                <a:extLst>
                  <a:ext uri="{FF2B5EF4-FFF2-40B4-BE49-F238E27FC236}">
                    <a16:creationId xmlns:a16="http://schemas.microsoft.com/office/drawing/2014/main" id="{FAEC5586-03A8-41A6-B510-E0464821BE44}"/>
                  </a:ext>
                </a:extLst>
              </p:cNvPr>
              <p:cNvGrpSpPr/>
              <p:nvPr/>
            </p:nvGrpSpPr>
            <p:grpSpPr>
              <a:xfrm>
                <a:off x="2575808" y="3970051"/>
                <a:ext cx="1070882" cy="459853"/>
                <a:chOff x="2575808" y="3970051"/>
                <a:chExt cx="1070882" cy="459853"/>
              </a:xfrm>
            </p:grpSpPr>
            <p:sp>
              <p:nvSpPr>
                <p:cNvPr id="181" name="矢印: 下 180">
                  <a:extLst>
                    <a:ext uri="{FF2B5EF4-FFF2-40B4-BE49-F238E27FC236}">
                      <a16:creationId xmlns:a16="http://schemas.microsoft.com/office/drawing/2014/main" id="{03A9A92E-8BAF-42B1-AFAE-5E43EB816DA1}"/>
                    </a:ext>
                  </a:extLst>
                </p:cNvPr>
                <p:cNvSpPr/>
                <p:nvPr/>
              </p:nvSpPr>
              <p:spPr>
                <a:xfrm rot="20480931">
                  <a:off x="2575808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182" name="矢印: 下 181">
                  <a:extLst>
                    <a:ext uri="{FF2B5EF4-FFF2-40B4-BE49-F238E27FC236}">
                      <a16:creationId xmlns:a16="http://schemas.microsoft.com/office/drawing/2014/main" id="{01B739F7-8C4B-446E-A75A-8B8A4D24AFAE}"/>
                    </a:ext>
                  </a:extLst>
                </p:cNvPr>
                <p:cNvSpPr/>
                <p:nvPr/>
              </p:nvSpPr>
              <p:spPr>
                <a:xfrm rot="20480931">
                  <a:off x="2826466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183" name="矢印: 下 182">
                  <a:extLst>
                    <a:ext uri="{FF2B5EF4-FFF2-40B4-BE49-F238E27FC236}">
                      <a16:creationId xmlns:a16="http://schemas.microsoft.com/office/drawing/2014/main" id="{5C715ECC-573E-44F9-8194-1A2D7B3A384A}"/>
                    </a:ext>
                  </a:extLst>
                </p:cNvPr>
                <p:cNvSpPr/>
                <p:nvPr/>
              </p:nvSpPr>
              <p:spPr>
                <a:xfrm rot="20480931">
                  <a:off x="3057895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184" name="矢印: 下 183">
                  <a:extLst>
                    <a:ext uri="{FF2B5EF4-FFF2-40B4-BE49-F238E27FC236}">
                      <a16:creationId xmlns:a16="http://schemas.microsoft.com/office/drawing/2014/main" id="{E185C2FA-3F76-4C19-B45C-D1088005587D}"/>
                    </a:ext>
                  </a:extLst>
                </p:cNvPr>
                <p:cNvSpPr/>
                <p:nvPr/>
              </p:nvSpPr>
              <p:spPr>
                <a:xfrm rot="20480931">
                  <a:off x="3286695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185" name="矢印: 下 184">
                  <a:extLst>
                    <a:ext uri="{FF2B5EF4-FFF2-40B4-BE49-F238E27FC236}">
                      <a16:creationId xmlns:a16="http://schemas.microsoft.com/office/drawing/2014/main" id="{7A4EF657-A754-41A0-B3C2-7112FB9D6B08}"/>
                    </a:ext>
                  </a:extLst>
                </p:cNvPr>
                <p:cNvSpPr/>
                <p:nvPr/>
              </p:nvSpPr>
              <p:spPr>
                <a:xfrm rot="20480931">
                  <a:off x="3537354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</p:grpSp>
          <p:grpSp>
            <p:nvGrpSpPr>
              <p:cNvPr id="175" name="グループ化 174">
                <a:extLst>
                  <a:ext uri="{FF2B5EF4-FFF2-40B4-BE49-F238E27FC236}">
                    <a16:creationId xmlns:a16="http://schemas.microsoft.com/office/drawing/2014/main" id="{49ECDEF1-5FAC-4767-97E4-75264FEDDF8D}"/>
                  </a:ext>
                </a:extLst>
              </p:cNvPr>
              <p:cNvGrpSpPr/>
              <p:nvPr/>
            </p:nvGrpSpPr>
            <p:grpSpPr>
              <a:xfrm>
                <a:off x="2726883" y="4077072"/>
                <a:ext cx="1070882" cy="459853"/>
                <a:chOff x="2575808" y="3970051"/>
                <a:chExt cx="1070882" cy="459853"/>
              </a:xfrm>
            </p:grpSpPr>
            <p:sp>
              <p:nvSpPr>
                <p:cNvPr id="176" name="矢印: 下 175">
                  <a:extLst>
                    <a:ext uri="{FF2B5EF4-FFF2-40B4-BE49-F238E27FC236}">
                      <a16:creationId xmlns:a16="http://schemas.microsoft.com/office/drawing/2014/main" id="{5C2D2079-AFB8-4F68-A5DC-A0059F542A09}"/>
                    </a:ext>
                  </a:extLst>
                </p:cNvPr>
                <p:cNvSpPr/>
                <p:nvPr/>
              </p:nvSpPr>
              <p:spPr>
                <a:xfrm rot="20480931">
                  <a:off x="2575808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177" name="矢印: 下 176">
                  <a:extLst>
                    <a:ext uri="{FF2B5EF4-FFF2-40B4-BE49-F238E27FC236}">
                      <a16:creationId xmlns:a16="http://schemas.microsoft.com/office/drawing/2014/main" id="{000FA919-0778-4F9B-8D6C-41348878A951}"/>
                    </a:ext>
                  </a:extLst>
                </p:cNvPr>
                <p:cNvSpPr/>
                <p:nvPr/>
              </p:nvSpPr>
              <p:spPr>
                <a:xfrm rot="20480931">
                  <a:off x="2826466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178" name="矢印: 下 177">
                  <a:extLst>
                    <a:ext uri="{FF2B5EF4-FFF2-40B4-BE49-F238E27FC236}">
                      <a16:creationId xmlns:a16="http://schemas.microsoft.com/office/drawing/2014/main" id="{ABFDF078-A097-4955-BAB6-9BA00E806F2B}"/>
                    </a:ext>
                  </a:extLst>
                </p:cNvPr>
                <p:cNvSpPr/>
                <p:nvPr/>
              </p:nvSpPr>
              <p:spPr>
                <a:xfrm rot="20480931">
                  <a:off x="3057895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179" name="矢印: 下 178">
                  <a:extLst>
                    <a:ext uri="{FF2B5EF4-FFF2-40B4-BE49-F238E27FC236}">
                      <a16:creationId xmlns:a16="http://schemas.microsoft.com/office/drawing/2014/main" id="{EB611C1D-D635-4EA0-82ED-3A2EAD65F5F5}"/>
                    </a:ext>
                  </a:extLst>
                </p:cNvPr>
                <p:cNvSpPr/>
                <p:nvPr/>
              </p:nvSpPr>
              <p:spPr>
                <a:xfrm rot="20480931">
                  <a:off x="3286695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180" name="矢印: 下 179">
                  <a:extLst>
                    <a:ext uri="{FF2B5EF4-FFF2-40B4-BE49-F238E27FC236}">
                      <a16:creationId xmlns:a16="http://schemas.microsoft.com/office/drawing/2014/main" id="{97DC00F3-C85C-4CF5-833D-FBD9EDEE674D}"/>
                    </a:ext>
                  </a:extLst>
                </p:cNvPr>
                <p:cNvSpPr/>
                <p:nvPr/>
              </p:nvSpPr>
              <p:spPr>
                <a:xfrm rot="20480931">
                  <a:off x="3537354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</p:grpSp>
        </p:grpSp>
        <p:grpSp>
          <p:nvGrpSpPr>
            <p:cNvPr id="186" name="グループ化 185">
              <a:extLst>
                <a:ext uri="{FF2B5EF4-FFF2-40B4-BE49-F238E27FC236}">
                  <a16:creationId xmlns:a16="http://schemas.microsoft.com/office/drawing/2014/main" id="{C972E21C-1EFE-4EBC-81DD-3E8E81450678}"/>
                </a:ext>
              </a:extLst>
            </p:cNvPr>
            <p:cNvGrpSpPr/>
            <p:nvPr/>
          </p:nvGrpSpPr>
          <p:grpSpPr>
            <a:xfrm>
              <a:off x="6945461" y="3221365"/>
              <a:ext cx="1499848" cy="695790"/>
              <a:chOff x="2575808" y="3970051"/>
              <a:chExt cx="1221957" cy="566874"/>
            </a:xfrm>
          </p:grpSpPr>
          <p:grpSp>
            <p:nvGrpSpPr>
              <p:cNvPr id="187" name="グループ化 186">
                <a:extLst>
                  <a:ext uri="{FF2B5EF4-FFF2-40B4-BE49-F238E27FC236}">
                    <a16:creationId xmlns:a16="http://schemas.microsoft.com/office/drawing/2014/main" id="{A32E899B-C7A6-4B4A-8F68-E9E8BD974446}"/>
                  </a:ext>
                </a:extLst>
              </p:cNvPr>
              <p:cNvGrpSpPr/>
              <p:nvPr/>
            </p:nvGrpSpPr>
            <p:grpSpPr>
              <a:xfrm>
                <a:off x="2575808" y="3970051"/>
                <a:ext cx="1070882" cy="459853"/>
                <a:chOff x="2575808" y="3970051"/>
                <a:chExt cx="1070882" cy="459853"/>
              </a:xfrm>
            </p:grpSpPr>
            <p:sp>
              <p:nvSpPr>
                <p:cNvPr id="194" name="矢印: 下 193">
                  <a:extLst>
                    <a:ext uri="{FF2B5EF4-FFF2-40B4-BE49-F238E27FC236}">
                      <a16:creationId xmlns:a16="http://schemas.microsoft.com/office/drawing/2014/main" id="{E932B265-6C72-408E-87BD-C8BDB241D471}"/>
                    </a:ext>
                  </a:extLst>
                </p:cNvPr>
                <p:cNvSpPr/>
                <p:nvPr/>
              </p:nvSpPr>
              <p:spPr>
                <a:xfrm rot="20480931">
                  <a:off x="2575808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195" name="矢印: 下 194">
                  <a:extLst>
                    <a:ext uri="{FF2B5EF4-FFF2-40B4-BE49-F238E27FC236}">
                      <a16:creationId xmlns:a16="http://schemas.microsoft.com/office/drawing/2014/main" id="{9F04190D-5AEF-426D-91F0-A28E175A54B7}"/>
                    </a:ext>
                  </a:extLst>
                </p:cNvPr>
                <p:cNvSpPr/>
                <p:nvPr/>
              </p:nvSpPr>
              <p:spPr>
                <a:xfrm rot="20480931">
                  <a:off x="2826466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196" name="矢印: 下 195">
                  <a:extLst>
                    <a:ext uri="{FF2B5EF4-FFF2-40B4-BE49-F238E27FC236}">
                      <a16:creationId xmlns:a16="http://schemas.microsoft.com/office/drawing/2014/main" id="{935629D5-AF8F-4B0A-B459-56F27E994071}"/>
                    </a:ext>
                  </a:extLst>
                </p:cNvPr>
                <p:cNvSpPr/>
                <p:nvPr/>
              </p:nvSpPr>
              <p:spPr>
                <a:xfrm rot="20480931">
                  <a:off x="3057895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197" name="矢印: 下 196">
                  <a:extLst>
                    <a:ext uri="{FF2B5EF4-FFF2-40B4-BE49-F238E27FC236}">
                      <a16:creationId xmlns:a16="http://schemas.microsoft.com/office/drawing/2014/main" id="{3AE49861-FC96-4EB7-9B8B-020F881E48CF}"/>
                    </a:ext>
                  </a:extLst>
                </p:cNvPr>
                <p:cNvSpPr/>
                <p:nvPr/>
              </p:nvSpPr>
              <p:spPr>
                <a:xfrm rot="20480931">
                  <a:off x="3286695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198" name="矢印: 下 197">
                  <a:extLst>
                    <a:ext uri="{FF2B5EF4-FFF2-40B4-BE49-F238E27FC236}">
                      <a16:creationId xmlns:a16="http://schemas.microsoft.com/office/drawing/2014/main" id="{201D4C87-512A-44FF-9762-39D9843145E1}"/>
                    </a:ext>
                  </a:extLst>
                </p:cNvPr>
                <p:cNvSpPr/>
                <p:nvPr/>
              </p:nvSpPr>
              <p:spPr>
                <a:xfrm rot="20480931">
                  <a:off x="3537354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</p:grpSp>
          <p:grpSp>
            <p:nvGrpSpPr>
              <p:cNvPr id="188" name="グループ化 187">
                <a:extLst>
                  <a:ext uri="{FF2B5EF4-FFF2-40B4-BE49-F238E27FC236}">
                    <a16:creationId xmlns:a16="http://schemas.microsoft.com/office/drawing/2014/main" id="{C9695842-0DF3-4893-B78E-6CEE24491FC5}"/>
                  </a:ext>
                </a:extLst>
              </p:cNvPr>
              <p:cNvGrpSpPr/>
              <p:nvPr/>
            </p:nvGrpSpPr>
            <p:grpSpPr>
              <a:xfrm>
                <a:off x="2726883" y="4077072"/>
                <a:ext cx="1070882" cy="459853"/>
                <a:chOff x="2575808" y="3970051"/>
                <a:chExt cx="1070882" cy="459853"/>
              </a:xfrm>
            </p:grpSpPr>
            <p:sp>
              <p:nvSpPr>
                <p:cNvPr id="189" name="矢印: 下 188">
                  <a:extLst>
                    <a:ext uri="{FF2B5EF4-FFF2-40B4-BE49-F238E27FC236}">
                      <a16:creationId xmlns:a16="http://schemas.microsoft.com/office/drawing/2014/main" id="{C0B9DD1A-CE67-4793-92EB-2440BF69AE80}"/>
                    </a:ext>
                  </a:extLst>
                </p:cNvPr>
                <p:cNvSpPr/>
                <p:nvPr/>
              </p:nvSpPr>
              <p:spPr>
                <a:xfrm rot="20480931">
                  <a:off x="2575808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190" name="矢印: 下 189">
                  <a:extLst>
                    <a:ext uri="{FF2B5EF4-FFF2-40B4-BE49-F238E27FC236}">
                      <a16:creationId xmlns:a16="http://schemas.microsoft.com/office/drawing/2014/main" id="{C56FDE6A-C988-49AA-8117-CE835A7EFA5B}"/>
                    </a:ext>
                  </a:extLst>
                </p:cNvPr>
                <p:cNvSpPr/>
                <p:nvPr/>
              </p:nvSpPr>
              <p:spPr>
                <a:xfrm rot="20480931">
                  <a:off x="2826466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191" name="矢印: 下 190">
                  <a:extLst>
                    <a:ext uri="{FF2B5EF4-FFF2-40B4-BE49-F238E27FC236}">
                      <a16:creationId xmlns:a16="http://schemas.microsoft.com/office/drawing/2014/main" id="{683FFEC1-9F58-4122-8F46-22CF550173A5}"/>
                    </a:ext>
                  </a:extLst>
                </p:cNvPr>
                <p:cNvSpPr/>
                <p:nvPr/>
              </p:nvSpPr>
              <p:spPr>
                <a:xfrm rot="20480931">
                  <a:off x="3057895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192" name="矢印: 下 191">
                  <a:extLst>
                    <a:ext uri="{FF2B5EF4-FFF2-40B4-BE49-F238E27FC236}">
                      <a16:creationId xmlns:a16="http://schemas.microsoft.com/office/drawing/2014/main" id="{4791E01A-4514-4F09-B3DA-9333D8450F76}"/>
                    </a:ext>
                  </a:extLst>
                </p:cNvPr>
                <p:cNvSpPr/>
                <p:nvPr/>
              </p:nvSpPr>
              <p:spPr>
                <a:xfrm rot="20480931">
                  <a:off x="3286695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193" name="矢印: 下 192">
                  <a:extLst>
                    <a:ext uri="{FF2B5EF4-FFF2-40B4-BE49-F238E27FC236}">
                      <a16:creationId xmlns:a16="http://schemas.microsoft.com/office/drawing/2014/main" id="{F987E034-7314-47DE-979B-83DFDE2E2D74}"/>
                    </a:ext>
                  </a:extLst>
                </p:cNvPr>
                <p:cNvSpPr/>
                <p:nvPr/>
              </p:nvSpPr>
              <p:spPr>
                <a:xfrm rot="20480931">
                  <a:off x="3537354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</p:grpSp>
        </p:grpSp>
        <p:grpSp>
          <p:nvGrpSpPr>
            <p:cNvPr id="199" name="グループ化 198">
              <a:extLst>
                <a:ext uri="{FF2B5EF4-FFF2-40B4-BE49-F238E27FC236}">
                  <a16:creationId xmlns:a16="http://schemas.microsoft.com/office/drawing/2014/main" id="{55596E7C-AAA6-43AE-8C68-3DE3EF6AA24A}"/>
                </a:ext>
              </a:extLst>
            </p:cNvPr>
            <p:cNvGrpSpPr/>
            <p:nvPr/>
          </p:nvGrpSpPr>
          <p:grpSpPr>
            <a:xfrm>
              <a:off x="6981420" y="3575899"/>
              <a:ext cx="1499848" cy="695790"/>
              <a:chOff x="2575808" y="3970051"/>
              <a:chExt cx="1221957" cy="566874"/>
            </a:xfrm>
          </p:grpSpPr>
          <p:grpSp>
            <p:nvGrpSpPr>
              <p:cNvPr id="200" name="グループ化 199">
                <a:extLst>
                  <a:ext uri="{FF2B5EF4-FFF2-40B4-BE49-F238E27FC236}">
                    <a16:creationId xmlns:a16="http://schemas.microsoft.com/office/drawing/2014/main" id="{4C2F4797-A14A-4A0E-8B51-F381F26764AC}"/>
                  </a:ext>
                </a:extLst>
              </p:cNvPr>
              <p:cNvGrpSpPr/>
              <p:nvPr/>
            </p:nvGrpSpPr>
            <p:grpSpPr>
              <a:xfrm>
                <a:off x="2575808" y="3970051"/>
                <a:ext cx="1070882" cy="459853"/>
                <a:chOff x="2575808" y="3970051"/>
                <a:chExt cx="1070882" cy="459853"/>
              </a:xfrm>
            </p:grpSpPr>
            <p:sp>
              <p:nvSpPr>
                <p:cNvPr id="207" name="矢印: 下 206">
                  <a:extLst>
                    <a:ext uri="{FF2B5EF4-FFF2-40B4-BE49-F238E27FC236}">
                      <a16:creationId xmlns:a16="http://schemas.microsoft.com/office/drawing/2014/main" id="{1AFFAE0F-FD6C-406D-90BD-FD21E9DF1D37}"/>
                    </a:ext>
                  </a:extLst>
                </p:cNvPr>
                <p:cNvSpPr/>
                <p:nvPr/>
              </p:nvSpPr>
              <p:spPr>
                <a:xfrm rot="20480931">
                  <a:off x="2575808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208" name="矢印: 下 207">
                  <a:extLst>
                    <a:ext uri="{FF2B5EF4-FFF2-40B4-BE49-F238E27FC236}">
                      <a16:creationId xmlns:a16="http://schemas.microsoft.com/office/drawing/2014/main" id="{F912EAC2-2518-49EC-9743-4456B7D356FE}"/>
                    </a:ext>
                  </a:extLst>
                </p:cNvPr>
                <p:cNvSpPr/>
                <p:nvPr/>
              </p:nvSpPr>
              <p:spPr>
                <a:xfrm rot="20480931">
                  <a:off x="2826466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209" name="矢印: 下 208">
                  <a:extLst>
                    <a:ext uri="{FF2B5EF4-FFF2-40B4-BE49-F238E27FC236}">
                      <a16:creationId xmlns:a16="http://schemas.microsoft.com/office/drawing/2014/main" id="{D7C05182-6B30-477F-8948-50C61C2DC976}"/>
                    </a:ext>
                  </a:extLst>
                </p:cNvPr>
                <p:cNvSpPr/>
                <p:nvPr/>
              </p:nvSpPr>
              <p:spPr>
                <a:xfrm rot="20480931">
                  <a:off x="3057895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210" name="矢印: 下 209">
                  <a:extLst>
                    <a:ext uri="{FF2B5EF4-FFF2-40B4-BE49-F238E27FC236}">
                      <a16:creationId xmlns:a16="http://schemas.microsoft.com/office/drawing/2014/main" id="{892CBE1F-261E-48E4-946B-B563E7537442}"/>
                    </a:ext>
                  </a:extLst>
                </p:cNvPr>
                <p:cNvSpPr/>
                <p:nvPr/>
              </p:nvSpPr>
              <p:spPr>
                <a:xfrm rot="20480931">
                  <a:off x="3286695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211" name="矢印: 下 210">
                  <a:extLst>
                    <a:ext uri="{FF2B5EF4-FFF2-40B4-BE49-F238E27FC236}">
                      <a16:creationId xmlns:a16="http://schemas.microsoft.com/office/drawing/2014/main" id="{E8928AD9-431B-4AA5-A325-4A798672CE16}"/>
                    </a:ext>
                  </a:extLst>
                </p:cNvPr>
                <p:cNvSpPr/>
                <p:nvPr/>
              </p:nvSpPr>
              <p:spPr>
                <a:xfrm rot="20480931">
                  <a:off x="3537354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</p:grpSp>
          <p:grpSp>
            <p:nvGrpSpPr>
              <p:cNvPr id="201" name="グループ化 200">
                <a:extLst>
                  <a:ext uri="{FF2B5EF4-FFF2-40B4-BE49-F238E27FC236}">
                    <a16:creationId xmlns:a16="http://schemas.microsoft.com/office/drawing/2014/main" id="{ACBC903C-2E5E-4A9B-90B8-148B923C4CC4}"/>
                  </a:ext>
                </a:extLst>
              </p:cNvPr>
              <p:cNvGrpSpPr/>
              <p:nvPr/>
            </p:nvGrpSpPr>
            <p:grpSpPr>
              <a:xfrm>
                <a:off x="2726883" y="4077072"/>
                <a:ext cx="1070882" cy="459853"/>
                <a:chOff x="2575808" y="3970051"/>
                <a:chExt cx="1070882" cy="459853"/>
              </a:xfrm>
            </p:grpSpPr>
            <p:sp>
              <p:nvSpPr>
                <p:cNvPr id="202" name="矢印: 下 201">
                  <a:extLst>
                    <a:ext uri="{FF2B5EF4-FFF2-40B4-BE49-F238E27FC236}">
                      <a16:creationId xmlns:a16="http://schemas.microsoft.com/office/drawing/2014/main" id="{AF5D9285-A550-446E-A6F0-6F396693C82C}"/>
                    </a:ext>
                  </a:extLst>
                </p:cNvPr>
                <p:cNvSpPr/>
                <p:nvPr/>
              </p:nvSpPr>
              <p:spPr>
                <a:xfrm rot="20480931">
                  <a:off x="2575808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203" name="矢印: 下 202">
                  <a:extLst>
                    <a:ext uri="{FF2B5EF4-FFF2-40B4-BE49-F238E27FC236}">
                      <a16:creationId xmlns:a16="http://schemas.microsoft.com/office/drawing/2014/main" id="{5FDA8306-5F13-45FB-94C8-92415BE8B44C}"/>
                    </a:ext>
                  </a:extLst>
                </p:cNvPr>
                <p:cNvSpPr/>
                <p:nvPr/>
              </p:nvSpPr>
              <p:spPr>
                <a:xfrm rot="20480931">
                  <a:off x="2826466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204" name="矢印: 下 203">
                  <a:extLst>
                    <a:ext uri="{FF2B5EF4-FFF2-40B4-BE49-F238E27FC236}">
                      <a16:creationId xmlns:a16="http://schemas.microsoft.com/office/drawing/2014/main" id="{C05C3A59-5274-40FA-96F5-7ED681DA888C}"/>
                    </a:ext>
                  </a:extLst>
                </p:cNvPr>
                <p:cNvSpPr/>
                <p:nvPr/>
              </p:nvSpPr>
              <p:spPr>
                <a:xfrm rot="20480931">
                  <a:off x="3057895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205" name="矢印: 下 204">
                  <a:extLst>
                    <a:ext uri="{FF2B5EF4-FFF2-40B4-BE49-F238E27FC236}">
                      <a16:creationId xmlns:a16="http://schemas.microsoft.com/office/drawing/2014/main" id="{067E160D-D559-4CFA-9E62-FD2548595209}"/>
                    </a:ext>
                  </a:extLst>
                </p:cNvPr>
                <p:cNvSpPr/>
                <p:nvPr/>
              </p:nvSpPr>
              <p:spPr>
                <a:xfrm rot="20480931">
                  <a:off x="3286695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206" name="矢印: 下 205">
                  <a:extLst>
                    <a:ext uri="{FF2B5EF4-FFF2-40B4-BE49-F238E27FC236}">
                      <a16:creationId xmlns:a16="http://schemas.microsoft.com/office/drawing/2014/main" id="{9E76E1E6-A35B-4E95-A4F6-EBB0AF81CFB3}"/>
                    </a:ext>
                  </a:extLst>
                </p:cNvPr>
                <p:cNvSpPr/>
                <p:nvPr/>
              </p:nvSpPr>
              <p:spPr>
                <a:xfrm rot="20480931">
                  <a:off x="3537354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</p:grpSp>
        </p:grpSp>
        <p:grpSp>
          <p:nvGrpSpPr>
            <p:cNvPr id="212" name="グループ化 211">
              <a:extLst>
                <a:ext uri="{FF2B5EF4-FFF2-40B4-BE49-F238E27FC236}">
                  <a16:creationId xmlns:a16="http://schemas.microsoft.com/office/drawing/2014/main" id="{CF72A6FF-1D78-4363-84D0-62B1D05D1973}"/>
                </a:ext>
              </a:extLst>
            </p:cNvPr>
            <p:cNvGrpSpPr/>
            <p:nvPr/>
          </p:nvGrpSpPr>
          <p:grpSpPr>
            <a:xfrm>
              <a:off x="6726701" y="4103477"/>
              <a:ext cx="1499848" cy="695790"/>
              <a:chOff x="2575808" y="3970051"/>
              <a:chExt cx="1221957" cy="566874"/>
            </a:xfrm>
          </p:grpSpPr>
          <p:grpSp>
            <p:nvGrpSpPr>
              <p:cNvPr id="213" name="グループ化 212">
                <a:extLst>
                  <a:ext uri="{FF2B5EF4-FFF2-40B4-BE49-F238E27FC236}">
                    <a16:creationId xmlns:a16="http://schemas.microsoft.com/office/drawing/2014/main" id="{432DAD2D-B080-42B7-9F94-35BA10FC39F9}"/>
                  </a:ext>
                </a:extLst>
              </p:cNvPr>
              <p:cNvGrpSpPr/>
              <p:nvPr/>
            </p:nvGrpSpPr>
            <p:grpSpPr>
              <a:xfrm>
                <a:off x="2575808" y="3970051"/>
                <a:ext cx="1070882" cy="459853"/>
                <a:chOff x="2575808" y="3970051"/>
                <a:chExt cx="1070882" cy="459853"/>
              </a:xfrm>
            </p:grpSpPr>
            <p:sp>
              <p:nvSpPr>
                <p:cNvPr id="220" name="矢印: 下 219">
                  <a:extLst>
                    <a:ext uri="{FF2B5EF4-FFF2-40B4-BE49-F238E27FC236}">
                      <a16:creationId xmlns:a16="http://schemas.microsoft.com/office/drawing/2014/main" id="{1C41FEB2-4D37-49E0-A009-577205959F25}"/>
                    </a:ext>
                  </a:extLst>
                </p:cNvPr>
                <p:cNvSpPr/>
                <p:nvPr/>
              </p:nvSpPr>
              <p:spPr>
                <a:xfrm rot="20480931">
                  <a:off x="2575808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221" name="矢印: 下 220">
                  <a:extLst>
                    <a:ext uri="{FF2B5EF4-FFF2-40B4-BE49-F238E27FC236}">
                      <a16:creationId xmlns:a16="http://schemas.microsoft.com/office/drawing/2014/main" id="{EDC5A19A-B547-4F32-8097-763FAC969E94}"/>
                    </a:ext>
                  </a:extLst>
                </p:cNvPr>
                <p:cNvSpPr/>
                <p:nvPr/>
              </p:nvSpPr>
              <p:spPr>
                <a:xfrm rot="20480931">
                  <a:off x="2826466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222" name="矢印: 下 221">
                  <a:extLst>
                    <a:ext uri="{FF2B5EF4-FFF2-40B4-BE49-F238E27FC236}">
                      <a16:creationId xmlns:a16="http://schemas.microsoft.com/office/drawing/2014/main" id="{B283C0AD-3DDF-4B7C-BD31-7C5D0ED9ABF2}"/>
                    </a:ext>
                  </a:extLst>
                </p:cNvPr>
                <p:cNvSpPr/>
                <p:nvPr/>
              </p:nvSpPr>
              <p:spPr>
                <a:xfrm rot="20480931">
                  <a:off x="3057895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223" name="矢印: 下 222">
                  <a:extLst>
                    <a:ext uri="{FF2B5EF4-FFF2-40B4-BE49-F238E27FC236}">
                      <a16:creationId xmlns:a16="http://schemas.microsoft.com/office/drawing/2014/main" id="{5B5DA5E4-AEFB-4B3B-ACAB-1A170119167A}"/>
                    </a:ext>
                  </a:extLst>
                </p:cNvPr>
                <p:cNvSpPr/>
                <p:nvPr/>
              </p:nvSpPr>
              <p:spPr>
                <a:xfrm rot="20480931">
                  <a:off x="3286695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224" name="矢印: 下 223">
                  <a:extLst>
                    <a:ext uri="{FF2B5EF4-FFF2-40B4-BE49-F238E27FC236}">
                      <a16:creationId xmlns:a16="http://schemas.microsoft.com/office/drawing/2014/main" id="{4FA2C84F-5606-4647-8882-456BB1EADBCF}"/>
                    </a:ext>
                  </a:extLst>
                </p:cNvPr>
                <p:cNvSpPr/>
                <p:nvPr/>
              </p:nvSpPr>
              <p:spPr>
                <a:xfrm rot="20480931">
                  <a:off x="3537354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</p:grpSp>
          <p:grpSp>
            <p:nvGrpSpPr>
              <p:cNvPr id="214" name="グループ化 213">
                <a:extLst>
                  <a:ext uri="{FF2B5EF4-FFF2-40B4-BE49-F238E27FC236}">
                    <a16:creationId xmlns:a16="http://schemas.microsoft.com/office/drawing/2014/main" id="{D30F3773-7803-4762-BB56-E247EF897071}"/>
                  </a:ext>
                </a:extLst>
              </p:cNvPr>
              <p:cNvGrpSpPr/>
              <p:nvPr/>
            </p:nvGrpSpPr>
            <p:grpSpPr>
              <a:xfrm>
                <a:off x="2726883" y="4077072"/>
                <a:ext cx="1070882" cy="459853"/>
                <a:chOff x="2575808" y="3970051"/>
                <a:chExt cx="1070882" cy="459853"/>
              </a:xfrm>
            </p:grpSpPr>
            <p:sp>
              <p:nvSpPr>
                <p:cNvPr id="215" name="矢印: 下 214">
                  <a:extLst>
                    <a:ext uri="{FF2B5EF4-FFF2-40B4-BE49-F238E27FC236}">
                      <a16:creationId xmlns:a16="http://schemas.microsoft.com/office/drawing/2014/main" id="{9F91C044-E98F-46D0-9332-B5CC7C645573}"/>
                    </a:ext>
                  </a:extLst>
                </p:cNvPr>
                <p:cNvSpPr/>
                <p:nvPr/>
              </p:nvSpPr>
              <p:spPr>
                <a:xfrm rot="20480931">
                  <a:off x="2575808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216" name="矢印: 下 215">
                  <a:extLst>
                    <a:ext uri="{FF2B5EF4-FFF2-40B4-BE49-F238E27FC236}">
                      <a16:creationId xmlns:a16="http://schemas.microsoft.com/office/drawing/2014/main" id="{84646817-BE6A-454B-9CD0-3FF78571C1E5}"/>
                    </a:ext>
                  </a:extLst>
                </p:cNvPr>
                <p:cNvSpPr/>
                <p:nvPr/>
              </p:nvSpPr>
              <p:spPr>
                <a:xfrm rot="20480931">
                  <a:off x="2826466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217" name="矢印: 下 216">
                  <a:extLst>
                    <a:ext uri="{FF2B5EF4-FFF2-40B4-BE49-F238E27FC236}">
                      <a16:creationId xmlns:a16="http://schemas.microsoft.com/office/drawing/2014/main" id="{4C6DFC11-7327-4D35-B0D0-8E6AC4BD8CF9}"/>
                    </a:ext>
                  </a:extLst>
                </p:cNvPr>
                <p:cNvSpPr/>
                <p:nvPr/>
              </p:nvSpPr>
              <p:spPr>
                <a:xfrm rot="20480931">
                  <a:off x="3057895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218" name="矢印: 下 217">
                  <a:extLst>
                    <a:ext uri="{FF2B5EF4-FFF2-40B4-BE49-F238E27FC236}">
                      <a16:creationId xmlns:a16="http://schemas.microsoft.com/office/drawing/2014/main" id="{D6105E17-F7C6-448E-9CF7-D56DDDD75904}"/>
                    </a:ext>
                  </a:extLst>
                </p:cNvPr>
                <p:cNvSpPr/>
                <p:nvPr/>
              </p:nvSpPr>
              <p:spPr>
                <a:xfrm rot="20480931">
                  <a:off x="3286695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219" name="矢印: 下 218">
                  <a:extLst>
                    <a:ext uri="{FF2B5EF4-FFF2-40B4-BE49-F238E27FC236}">
                      <a16:creationId xmlns:a16="http://schemas.microsoft.com/office/drawing/2014/main" id="{B0E21E5C-A5BB-4FDE-9876-D3555A751D71}"/>
                    </a:ext>
                  </a:extLst>
                </p:cNvPr>
                <p:cNvSpPr/>
                <p:nvPr/>
              </p:nvSpPr>
              <p:spPr>
                <a:xfrm rot="20480931">
                  <a:off x="3537354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</p:grpSp>
        </p:grpSp>
        <p:grpSp>
          <p:nvGrpSpPr>
            <p:cNvPr id="238" name="グループ化 237">
              <a:extLst>
                <a:ext uri="{FF2B5EF4-FFF2-40B4-BE49-F238E27FC236}">
                  <a16:creationId xmlns:a16="http://schemas.microsoft.com/office/drawing/2014/main" id="{A980D283-D4F3-4AB8-A1DB-866EDA4CF62A}"/>
                </a:ext>
              </a:extLst>
            </p:cNvPr>
            <p:cNvGrpSpPr/>
            <p:nvPr/>
          </p:nvGrpSpPr>
          <p:grpSpPr>
            <a:xfrm>
              <a:off x="8413477" y="3136189"/>
              <a:ext cx="1499848" cy="695790"/>
              <a:chOff x="2575808" y="3970051"/>
              <a:chExt cx="1221957" cy="566874"/>
            </a:xfrm>
          </p:grpSpPr>
          <p:grpSp>
            <p:nvGrpSpPr>
              <p:cNvPr id="239" name="グループ化 238">
                <a:extLst>
                  <a:ext uri="{FF2B5EF4-FFF2-40B4-BE49-F238E27FC236}">
                    <a16:creationId xmlns:a16="http://schemas.microsoft.com/office/drawing/2014/main" id="{C2A9AC5A-AE23-4470-9A8B-6B5D0CD9A865}"/>
                  </a:ext>
                </a:extLst>
              </p:cNvPr>
              <p:cNvGrpSpPr/>
              <p:nvPr/>
            </p:nvGrpSpPr>
            <p:grpSpPr>
              <a:xfrm>
                <a:off x="2575808" y="3970051"/>
                <a:ext cx="1070882" cy="459853"/>
                <a:chOff x="2575808" y="3970051"/>
                <a:chExt cx="1070882" cy="459853"/>
              </a:xfrm>
            </p:grpSpPr>
            <p:sp>
              <p:nvSpPr>
                <p:cNvPr id="246" name="矢印: 下 245">
                  <a:extLst>
                    <a:ext uri="{FF2B5EF4-FFF2-40B4-BE49-F238E27FC236}">
                      <a16:creationId xmlns:a16="http://schemas.microsoft.com/office/drawing/2014/main" id="{46D4891C-44F6-43CD-B334-7B3E8501CEF8}"/>
                    </a:ext>
                  </a:extLst>
                </p:cNvPr>
                <p:cNvSpPr/>
                <p:nvPr/>
              </p:nvSpPr>
              <p:spPr>
                <a:xfrm rot="20480931">
                  <a:off x="2575808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247" name="矢印: 下 246">
                  <a:extLst>
                    <a:ext uri="{FF2B5EF4-FFF2-40B4-BE49-F238E27FC236}">
                      <a16:creationId xmlns:a16="http://schemas.microsoft.com/office/drawing/2014/main" id="{6A71239C-36D0-41D6-9384-E05D9AEC038D}"/>
                    </a:ext>
                  </a:extLst>
                </p:cNvPr>
                <p:cNvSpPr/>
                <p:nvPr/>
              </p:nvSpPr>
              <p:spPr>
                <a:xfrm rot="20480931">
                  <a:off x="2826466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248" name="矢印: 下 247">
                  <a:extLst>
                    <a:ext uri="{FF2B5EF4-FFF2-40B4-BE49-F238E27FC236}">
                      <a16:creationId xmlns:a16="http://schemas.microsoft.com/office/drawing/2014/main" id="{C62B1181-2F5B-465A-8CEB-D74B66C86F6B}"/>
                    </a:ext>
                  </a:extLst>
                </p:cNvPr>
                <p:cNvSpPr/>
                <p:nvPr/>
              </p:nvSpPr>
              <p:spPr>
                <a:xfrm rot="20480931">
                  <a:off x="3057895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249" name="矢印: 下 248">
                  <a:extLst>
                    <a:ext uri="{FF2B5EF4-FFF2-40B4-BE49-F238E27FC236}">
                      <a16:creationId xmlns:a16="http://schemas.microsoft.com/office/drawing/2014/main" id="{0101C8E7-C1C9-4B25-AB63-2C288EE81263}"/>
                    </a:ext>
                  </a:extLst>
                </p:cNvPr>
                <p:cNvSpPr/>
                <p:nvPr/>
              </p:nvSpPr>
              <p:spPr>
                <a:xfrm rot="20480931">
                  <a:off x="3286695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250" name="矢印: 下 249">
                  <a:extLst>
                    <a:ext uri="{FF2B5EF4-FFF2-40B4-BE49-F238E27FC236}">
                      <a16:creationId xmlns:a16="http://schemas.microsoft.com/office/drawing/2014/main" id="{C24E8680-3933-4C8A-9335-C0029CF7680E}"/>
                    </a:ext>
                  </a:extLst>
                </p:cNvPr>
                <p:cNvSpPr/>
                <p:nvPr/>
              </p:nvSpPr>
              <p:spPr>
                <a:xfrm rot="20480931">
                  <a:off x="3537354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</p:grpSp>
          <p:grpSp>
            <p:nvGrpSpPr>
              <p:cNvPr id="240" name="グループ化 239">
                <a:extLst>
                  <a:ext uri="{FF2B5EF4-FFF2-40B4-BE49-F238E27FC236}">
                    <a16:creationId xmlns:a16="http://schemas.microsoft.com/office/drawing/2014/main" id="{8C295AD7-9F5C-4129-8CB6-C8065135D0E3}"/>
                  </a:ext>
                </a:extLst>
              </p:cNvPr>
              <p:cNvGrpSpPr/>
              <p:nvPr/>
            </p:nvGrpSpPr>
            <p:grpSpPr>
              <a:xfrm>
                <a:off x="2726883" y="4077072"/>
                <a:ext cx="1070882" cy="459853"/>
                <a:chOff x="2575808" y="3970051"/>
                <a:chExt cx="1070882" cy="459853"/>
              </a:xfrm>
            </p:grpSpPr>
            <p:sp>
              <p:nvSpPr>
                <p:cNvPr id="241" name="矢印: 下 240">
                  <a:extLst>
                    <a:ext uri="{FF2B5EF4-FFF2-40B4-BE49-F238E27FC236}">
                      <a16:creationId xmlns:a16="http://schemas.microsoft.com/office/drawing/2014/main" id="{DCD8B2FC-BDBE-46CB-BB24-AE9279F65ECC}"/>
                    </a:ext>
                  </a:extLst>
                </p:cNvPr>
                <p:cNvSpPr/>
                <p:nvPr/>
              </p:nvSpPr>
              <p:spPr>
                <a:xfrm rot="20480931">
                  <a:off x="2575808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242" name="矢印: 下 241">
                  <a:extLst>
                    <a:ext uri="{FF2B5EF4-FFF2-40B4-BE49-F238E27FC236}">
                      <a16:creationId xmlns:a16="http://schemas.microsoft.com/office/drawing/2014/main" id="{E46E573F-C124-4001-A501-7E75576D378F}"/>
                    </a:ext>
                  </a:extLst>
                </p:cNvPr>
                <p:cNvSpPr/>
                <p:nvPr/>
              </p:nvSpPr>
              <p:spPr>
                <a:xfrm rot="20480931">
                  <a:off x="2826466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243" name="矢印: 下 242">
                  <a:extLst>
                    <a:ext uri="{FF2B5EF4-FFF2-40B4-BE49-F238E27FC236}">
                      <a16:creationId xmlns:a16="http://schemas.microsoft.com/office/drawing/2014/main" id="{8BDC02F8-0557-48B6-9FCE-70DC9A7DD920}"/>
                    </a:ext>
                  </a:extLst>
                </p:cNvPr>
                <p:cNvSpPr/>
                <p:nvPr/>
              </p:nvSpPr>
              <p:spPr>
                <a:xfrm rot="20480931">
                  <a:off x="3057895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244" name="矢印: 下 243">
                  <a:extLst>
                    <a:ext uri="{FF2B5EF4-FFF2-40B4-BE49-F238E27FC236}">
                      <a16:creationId xmlns:a16="http://schemas.microsoft.com/office/drawing/2014/main" id="{F7ACC5FD-81C3-40C3-82FE-479FF3D2F4B4}"/>
                    </a:ext>
                  </a:extLst>
                </p:cNvPr>
                <p:cNvSpPr/>
                <p:nvPr/>
              </p:nvSpPr>
              <p:spPr>
                <a:xfrm rot="20480931">
                  <a:off x="3286695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  <p:sp>
              <p:nvSpPr>
                <p:cNvPr id="245" name="矢印: 下 244">
                  <a:extLst>
                    <a:ext uri="{FF2B5EF4-FFF2-40B4-BE49-F238E27FC236}">
                      <a16:creationId xmlns:a16="http://schemas.microsoft.com/office/drawing/2014/main" id="{77D65160-DA1F-4ED5-A74F-354250A1E847}"/>
                    </a:ext>
                  </a:extLst>
                </p:cNvPr>
                <p:cNvSpPr/>
                <p:nvPr/>
              </p:nvSpPr>
              <p:spPr>
                <a:xfrm rot="20480931">
                  <a:off x="3537354" y="3970051"/>
                  <a:ext cx="109336" cy="459853"/>
                </a:xfrm>
                <a:prstGeom prst="downArrow">
                  <a:avLst>
                    <a:gd name="adj1" fmla="val 29350"/>
                    <a:gd name="adj2" fmla="val 69105"/>
                  </a:avLst>
                </a:prstGeom>
                <a:gradFill flip="none" rotWithShape="1">
                  <a:gsLst>
                    <a:gs pos="0">
                      <a:schemeClr val="accent4">
                        <a:lumMod val="40000"/>
                        <a:lumOff val="60000"/>
                        <a:alpha val="0"/>
                      </a:schemeClr>
                    </a:gs>
                    <a:gs pos="3800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kumimoji="1" lang="ja-JP" altLang="en-US" sz="2000" dirty="0">
                    <a:solidFill>
                      <a:schemeClr val="tx1"/>
                    </a:solidFill>
                    <a:latin typeface="HGP創英角ﾎﾟｯﾌﾟ体" panose="040B0A00000000000000" pitchFamily="50" charset="-128"/>
                    <a:ea typeface="HGP創英角ﾎﾟｯﾌﾟ体" panose="040B0A00000000000000" pitchFamily="50" charset="-128"/>
                  </a:endParaRPr>
                </a:p>
              </p:txBody>
            </p:sp>
          </p:grpSp>
        </p:grpSp>
        <p:sp>
          <p:nvSpPr>
            <p:cNvPr id="290" name="テキスト ボックス 289">
              <a:extLst>
                <a:ext uri="{FF2B5EF4-FFF2-40B4-BE49-F238E27FC236}">
                  <a16:creationId xmlns:a16="http://schemas.microsoft.com/office/drawing/2014/main" id="{7E73A25D-2831-492E-91A4-060ED76CF907}"/>
                </a:ext>
              </a:extLst>
            </p:cNvPr>
            <p:cNvSpPr txBox="1"/>
            <p:nvPr/>
          </p:nvSpPr>
          <p:spPr>
            <a:xfrm>
              <a:off x="5511187" y="3348048"/>
              <a:ext cx="866072" cy="337579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</p:spPr>
          <p:txBody>
            <a:bodyPr wrap="none" rtlCol="0" anchor="ctr">
              <a:spAutoFit/>
            </a:bodyPr>
            <a:lstStyle>
              <a:defPPr>
                <a:defRPr lang="ja-JP"/>
              </a:defPPr>
              <a:lvl1pPr>
                <a:defRPr>
                  <a:latin typeface="BIZ UDPゴシック" panose="020B0400000000000000" pitchFamily="50" charset="-128"/>
                  <a:ea typeface="BIZ UDPゴシック" panose="020B0400000000000000" pitchFamily="50" charset="-128"/>
                </a:defRPr>
              </a:lvl1pPr>
            </a:lstStyle>
            <a:p>
              <a:pPr algn="ctr"/>
              <a:r>
                <a:rPr lang="ja-JP" altLang="en-US" sz="2000" dirty="0"/>
                <a:t>紫外線</a:t>
              </a:r>
            </a:p>
          </p:txBody>
        </p:sp>
        <p:sp>
          <p:nvSpPr>
            <p:cNvPr id="291" name="テキスト ボックス 290">
              <a:extLst>
                <a:ext uri="{FF2B5EF4-FFF2-40B4-BE49-F238E27FC236}">
                  <a16:creationId xmlns:a16="http://schemas.microsoft.com/office/drawing/2014/main" id="{1B99C61F-22AC-4F55-BF84-F9EFFE123790}"/>
                </a:ext>
              </a:extLst>
            </p:cNvPr>
            <p:cNvSpPr txBox="1"/>
            <p:nvPr/>
          </p:nvSpPr>
          <p:spPr>
            <a:xfrm>
              <a:off x="3732895" y="4975891"/>
              <a:ext cx="800593" cy="337579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</p:spPr>
          <p:txBody>
            <a:bodyPr wrap="none" rtlCol="0" anchor="ctr">
              <a:spAutoFit/>
            </a:bodyPr>
            <a:lstStyle>
              <a:defPPr>
                <a:defRPr lang="ja-JP"/>
              </a:defPPr>
              <a:lvl1pPr>
                <a:defRPr>
                  <a:latin typeface="BIZ UDPゴシック" panose="020B0400000000000000" pitchFamily="50" charset="-128"/>
                  <a:ea typeface="BIZ UDPゴシック" panose="020B0400000000000000" pitchFamily="50" charset="-128"/>
                </a:defRPr>
              </a:lvl1pPr>
            </a:lstStyle>
            <a:p>
              <a:pPr algn="ctr"/>
              <a:r>
                <a:rPr lang="ja-JP" altLang="en-US" sz="2000" dirty="0"/>
                <a:t>マスク</a:t>
              </a:r>
            </a:p>
          </p:txBody>
        </p:sp>
        <p:sp>
          <p:nvSpPr>
            <p:cNvPr id="292" name="テキスト ボックス 291">
              <a:extLst>
                <a:ext uri="{FF2B5EF4-FFF2-40B4-BE49-F238E27FC236}">
                  <a16:creationId xmlns:a16="http://schemas.microsoft.com/office/drawing/2014/main" id="{9D6F80A8-86D8-420D-8B1A-CAC783883FDA}"/>
                </a:ext>
              </a:extLst>
            </p:cNvPr>
            <p:cNvSpPr txBox="1"/>
            <p:nvPr/>
          </p:nvSpPr>
          <p:spPr>
            <a:xfrm>
              <a:off x="4875009" y="5446015"/>
              <a:ext cx="866072" cy="337579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</p:spPr>
          <p:txBody>
            <a:bodyPr wrap="none" rtlCol="0" anchor="ctr">
              <a:spAutoFit/>
            </a:bodyPr>
            <a:lstStyle>
              <a:defPPr>
                <a:defRPr lang="ja-JP"/>
              </a:defPPr>
              <a:lvl1pPr>
                <a:defRPr>
                  <a:latin typeface="BIZ UDPゴシック" panose="020B0400000000000000" pitchFamily="50" charset="-128"/>
                  <a:ea typeface="BIZ UDPゴシック" panose="020B0400000000000000" pitchFamily="50" charset="-128"/>
                </a:defRPr>
              </a:lvl1pPr>
            </a:lstStyle>
            <a:p>
              <a:pPr algn="ctr"/>
              <a:r>
                <a:rPr lang="ja-JP" altLang="en-US" sz="2000" dirty="0"/>
                <a:t>感光剤</a:t>
              </a:r>
            </a:p>
          </p:txBody>
        </p:sp>
        <p:sp>
          <p:nvSpPr>
            <p:cNvPr id="293" name="テキスト ボックス 292">
              <a:extLst>
                <a:ext uri="{FF2B5EF4-FFF2-40B4-BE49-F238E27FC236}">
                  <a16:creationId xmlns:a16="http://schemas.microsoft.com/office/drawing/2014/main" id="{C85E0E7F-A085-414D-AEA2-341CC24FFFAE}"/>
                </a:ext>
              </a:extLst>
            </p:cNvPr>
            <p:cNvSpPr txBox="1"/>
            <p:nvPr/>
          </p:nvSpPr>
          <p:spPr>
            <a:xfrm>
              <a:off x="6554311" y="5790543"/>
              <a:ext cx="866072" cy="337579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</p:spPr>
          <p:txBody>
            <a:bodyPr wrap="none" rtlCol="0" anchor="ctr">
              <a:spAutoFit/>
            </a:bodyPr>
            <a:lstStyle>
              <a:defPPr>
                <a:defRPr lang="ja-JP"/>
              </a:defPPr>
              <a:lvl1pPr>
                <a:defRPr>
                  <a:latin typeface="BIZ UDPゴシック" panose="020B0400000000000000" pitchFamily="50" charset="-128"/>
                  <a:ea typeface="BIZ UDPゴシック" panose="020B0400000000000000" pitchFamily="50" charset="-128"/>
                </a:defRPr>
              </a:lvl1pPr>
            </a:lstStyle>
            <a:p>
              <a:pPr algn="ctr"/>
              <a:r>
                <a:rPr lang="ja-JP" altLang="en-US" sz="2000" dirty="0"/>
                <a:t>酸化膜</a:t>
              </a:r>
            </a:p>
          </p:txBody>
        </p:sp>
        <p:sp>
          <p:nvSpPr>
            <p:cNvPr id="294" name="テキスト ボックス 293">
              <a:extLst>
                <a:ext uri="{FF2B5EF4-FFF2-40B4-BE49-F238E27FC236}">
                  <a16:creationId xmlns:a16="http://schemas.microsoft.com/office/drawing/2014/main" id="{DC5B8539-01ED-40C4-9906-4B641585D477}"/>
                </a:ext>
              </a:extLst>
            </p:cNvPr>
            <p:cNvSpPr txBox="1"/>
            <p:nvPr/>
          </p:nvSpPr>
          <p:spPr>
            <a:xfrm>
              <a:off x="8073521" y="5839014"/>
              <a:ext cx="1848261" cy="337579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</p:spPr>
          <p:txBody>
            <a:bodyPr wrap="none" rtlCol="0" anchor="ctr">
              <a:spAutoFit/>
            </a:bodyPr>
            <a:lstStyle>
              <a:defPPr>
                <a:defRPr lang="ja-JP"/>
              </a:defPPr>
              <a:lvl1pPr>
                <a:defRPr>
                  <a:latin typeface="BIZ UDPゴシック" panose="020B0400000000000000" pitchFamily="50" charset="-128"/>
                  <a:ea typeface="BIZ UDPゴシック" panose="020B0400000000000000" pitchFamily="50" charset="-128"/>
                </a:defRPr>
              </a:lvl1pPr>
            </a:lstStyle>
            <a:p>
              <a:pPr algn="ctr"/>
              <a:r>
                <a:rPr lang="ja-JP" altLang="en-US" sz="2000" dirty="0"/>
                <a:t>シリコンウェーハ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1266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E42539D-A38B-45D1-90FE-10784CC310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2751" b="5900"/>
          <a:stretch/>
        </p:blipFill>
        <p:spPr>
          <a:xfrm>
            <a:off x="952500" y="188640"/>
            <a:ext cx="10287000" cy="626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729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495690"/>
              </p:ext>
            </p:extLst>
          </p:nvPr>
        </p:nvGraphicFramePr>
        <p:xfrm>
          <a:off x="767410" y="404664"/>
          <a:ext cx="10657180" cy="621581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31436">
                  <a:extLst>
                    <a:ext uri="{9D8B030D-6E8A-4147-A177-3AD203B41FA5}">
                      <a16:colId xmlns:a16="http://schemas.microsoft.com/office/drawing/2014/main" val="730964647"/>
                    </a:ext>
                  </a:extLst>
                </a:gridCol>
                <a:gridCol w="2131436">
                  <a:extLst>
                    <a:ext uri="{9D8B030D-6E8A-4147-A177-3AD203B41FA5}">
                      <a16:colId xmlns:a16="http://schemas.microsoft.com/office/drawing/2014/main" val="3462614398"/>
                    </a:ext>
                  </a:extLst>
                </a:gridCol>
                <a:gridCol w="2131436">
                  <a:extLst>
                    <a:ext uri="{9D8B030D-6E8A-4147-A177-3AD203B41FA5}">
                      <a16:colId xmlns:a16="http://schemas.microsoft.com/office/drawing/2014/main" val="2238368920"/>
                    </a:ext>
                  </a:extLst>
                </a:gridCol>
                <a:gridCol w="2131436">
                  <a:extLst>
                    <a:ext uri="{9D8B030D-6E8A-4147-A177-3AD203B41FA5}">
                      <a16:colId xmlns:a16="http://schemas.microsoft.com/office/drawing/2014/main" val="311769571"/>
                    </a:ext>
                  </a:extLst>
                </a:gridCol>
                <a:gridCol w="2131436">
                  <a:extLst>
                    <a:ext uri="{9D8B030D-6E8A-4147-A177-3AD203B41FA5}">
                      <a16:colId xmlns:a16="http://schemas.microsoft.com/office/drawing/2014/main" val="741926626"/>
                    </a:ext>
                  </a:extLst>
                </a:gridCol>
              </a:tblGrid>
              <a:tr h="47458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導線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ＡＮＤ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ＯＲ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ＮＯＴ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ＸＯＲ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405190"/>
                  </a:ext>
                </a:extLst>
              </a:tr>
              <a:tr h="1397621">
                <a:tc>
                  <a:txBody>
                    <a:bodyPr/>
                    <a:lstStyle/>
                    <a:p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電気が流れる。</a:t>
                      </a:r>
                      <a:endParaRPr kumimoji="1" lang="en-US" altLang="ja-JP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  <a:p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つなぐことで、分岐もできる。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２本の導線から電気が流れてきたら、後の１本の導線に電気が流れる。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２本の導線のうち、一方から電気が流れてきたら、後の１本の導線に電気が流れる。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導線から電気が流れてこなかったら、後の１本の導線に電気が流れる。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２本の導線のうち、１本だけから電気が流れてきたら、後の１本の導線に電気が流れる。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998599"/>
                  </a:ext>
                </a:extLst>
              </a:tr>
              <a:tr h="2139094">
                <a:tc>
                  <a:txBody>
                    <a:bodyPr/>
                    <a:lstStyle/>
                    <a:p>
                      <a:endParaRPr kumimoji="1" lang="ja-JP" altLang="en-US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059114"/>
                  </a:ext>
                </a:extLst>
              </a:tr>
              <a:tr h="2139094">
                <a:tc>
                  <a:txBody>
                    <a:bodyPr/>
                    <a:lstStyle/>
                    <a:p>
                      <a:endParaRPr kumimoji="1" lang="ja-JP" altLang="en-US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>
                        <a:latin typeface="BIZ UDPゴシック" panose="020B0400000000000000" pitchFamily="50" charset="-128"/>
                        <a:ea typeface="BIZ UDPゴシック" panose="020B0400000000000000" pitchFamily="50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839931"/>
                  </a:ext>
                </a:extLst>
              </a:tr>
            </a:tbl>
          </a:graphicData>
        </a:graphic>
      </p:graphicFrame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751658"/>
              </p:ext>
            </p:extLst>
          </p:nvPr>
        </p:nvGraphicFramePr>
        <p:xfrm>
          <a:off x="983432" y="4653136"/>
          <a:ext cx="1656183" cy="10972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52061">
                  <a:extLst>
                    <a:ext uri="{9D8B030D-6E8A-4147-A177-3AD203B41FA5}">
                      <a16:colId xmlns:a16="http://schemas.microsoft.com/office/drawing/2014/main" val="1448349931"/>
                    </a:ext>
                  </a:extLst>
                </a:gridCol>
                <a:gridCol w="552061">
                  <a:extLst>
                    <a:ext uri="{9D8B030D-6E8A-4147-A177-3AD203B41FA5}">
                      <a16:colId xmlns:a16="http://schemas.microsoft.com/office/drawing/2014/main" val="3243271856"/>
                    </a:ext>
                  </a:extLst>
                </a:gridCol>
                <a:gridCol w="552061">
                  <a:extLst>
                    <a:ext uri="{9D8B030D-6E8A-4147-A177-3AD203B41FA5}">
                      <a16:colId xmlns:a16="http://schemas.microsoft.com/office/drawing/2014/main" val="1540114746"/>
                    </a:ext>
                  </a:extLst>
                </a:gridCol>
              </a:tblGrid>
              <a:tr h="17281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③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3662109"/>
                  </a:ext>
                </a:extLst>
              </a:tr>
              <a:tr h="17281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1488647"/>
                  </a:ext>
                </a:extLst>
              </a:tr>
              <a:tr h="17281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9934345"/>
                  </a:ext>
                </a:extLst>
              </a:tr>
            </a:tbl>
          </a:graphicData>
        </a:graphic>
      </p:graphicFrame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778630"/>
              </p:ext>
            </p:extLst>
          </p:nvPr>
        </p:nvGraphicFramePr>
        <p:xfrm>
          <a:off x="3143672" y="4653136"/>
          <a:ext cx="1656183" cy="1828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52061">
                  <a:extLst>
                    <a:ext uri="{9D8B030D-6E8A-4147-A177-3AD203B41FA5}">
                      <a16:colId xmlns:a16="http://schemas.microsoft.com/office/drawing/2014/main" val="1448349931"/>
                    </a:ext>
                  </a:extLst>
                </a:gridCol>
                <a:gridCol w="552061">
                  <a:extLst>
                    <a:ext uri="{9D8B030D-6E8A-4147-A177-3AD203B41FA5}">
                      <a16:colId xmlns:a16="http://schemas.microsoft.com/office/drawing/2014/main" val="3243271856"/>
                    </a:ext>
                  </a:extLst>
                </a:gridCol>
                <a:gridCol w="552061">
                  <a:extLst>
                    <a:ext uri="{9D8B030D-6E8A-4147-A177-3AD203B41FA5}">
                      <a16:colId xmlns:a16="http://schemas.microsoft.com/office/drawing/2014/main" val="1540114746"/>
                    </a:ext>
                  </a:extLst>
                </a:gridCol>
              </a:tblGrid>
              <a:tr h="17281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③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3662109"/>
                  </a:ext>
                </a:extLst>
              </a:tr>
              <a:tr h="17281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1488647"/>
                  </a:ext>
                </a:extLst>
              </a:tr>
              <a:tr h="17281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9934345"/>
                  </a:ext>
                </a:extLst>
              </a:tr>
              <a:tr h="17281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644641"/>
                  </a:ext>
                </a:extLst>
              </a:tr>
              <a:tr h="17281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9452759"/>
                  </a:ext>
                </a:extLst>
              </a:tr>
            </a:tbl>
          </a:graphicData>
        </a:graphic>
      </p:graphicFrame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155175"/>
              </p:ext>
            </p:extLst>
          </p:nvPr>
        </p:nvGraphicFramePr>
        <p:xfrm>
          <a:off x="5278143" y="4653136"/>
          <a:ext cx="1656183" cy="1828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52061">
                  <a:extLst>
                    <a:ext uri="{9D8B030D-6E8A-4147-A177-3AD203B41FA5}">
                      <a16:colId xmlns:a16="http://schemas.microsoft.com/office/drawing/2014/main" val="1448349931"/>
                    </a:ext>
                  </a:extLst>
                </a:gridCol>
                <a:gridCol w="552061">
                  <a:extLst>
                    <a:ext uri="{9D8B030D-6E8A-4147-A177-3AD203B41FA5}">
                      <a16:colId xmlns:a16="http://schemas.microsoft.com/office/drawing/2014/main" val="3243271856"/>
                    </a:ext>
                  </a:extLst>
                </a:gridCol>
                <a:gridCol w="552061">
                  <a:extLst>
                    <a:ext uri="{9D8B030D-6E8A-4147-A177-3AD203B41FA5}">
                      <a16:colId xmlns:a16="http://schemas.microsoft.com/office/drawing/2014/main" val="1540114746"/>
                    </a:ext>
                  </a:extLst>
                </a:gridCol>
              </a:tblGrid>
              <a:tr h="17281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③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3662109"/>
                  </a:ext>
                </a:extLst>
              </a:tr>
              <a:tr h="17281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1488647"/>
                  </a:ext>
                </a:extLst>
              </a:tr>
              <a:tr h="17281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9934345"/>
                  </a:ext>
                </a:extLst>
              </a:tr>
              <a:tr h="17281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644641"/>
                  </a:ext>
                </a:extLst>
              </a:tr>
              <a:tr h="17281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9452759"/>
                  </a:ext>
                </a:extLst>
              </a:tr>
            </a:tbl>
          </a:graphicData>
        </a:graphic>
      </p:graphicFrame>
      <p:graphicFrame>
        <p:nvGraphicFramePr>
          <p:cNvPr id="8" name="表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340829"/>
              </p:ext>
            </p:extLst>
          </p:nvPr>
        </p:nvGraphicFramePr>
        <p:xfrm>
          <a:off x="7560140" y="4653136"/>
          <a:ext cx="1104122" cy="10972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52061">
                  <a:extLst>
                    <a:ext uri="{9D8B030D-6E8A-4147-A177-3AD203B41FA5}">
                      <a16:colId xmlns:a16="http://schemas.microsoft.com/office/drawing/2014/main" val="1448349931"/>
                    </a:ext>
                  </a:extLst>
                </a:gridCol>
                <a:gridCol w="552061">
                  <a:extLst>
                    <a:ext uri="{9D8B030D-6E8A-4147-A177-3AD203B41FA5}">
                      <a16:colId xmlns:a16="http://schemas.microsoft.com/office/drawing/2014/main" val="3243271856"/>
                    </a:ext>
                  </a:extLst>
                </a:gridCol>
              </a:tblGrid>
              <a:tr h="17281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3662109"/>
                  </a:ext>
                </a:extLst>
              </a:tr>
              <a:tr h="17281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1488647"/>
                  </a:ext>
                </a:extLst>
              </a:tr>
              <a:tr h="17281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9934345"/>
                  </a:ext>
                </a:extLst>
              </a:tr>
            </a:tbl>
          </a:graphicData>
        </a:graphic>
      </p:graphicFrame>
      <p:graphicFrame>
        <p:nvGraphicFramePr>
          <p:cNvPr id="9" name="表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933316"/>
              </p:ext>
            </p:extLst>
          </p:nvPr>
        </p:nvGraphicFramePr>
        <p:xfrm>
          <a:off x="9552384" y="4653136"/>
          <a:ext cx="1656183" cy="1828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52061">
                  <a:extLst>
                    <a:ext uri="{9D8B030D-6E8A-4147-A177-3AD203B41FA5}">
                      <a16:colId xmlns:a16="http://schemas.microsoft.com/office/drawing/2014/main" val="1448349931"/>
                    </a:ext>
                  </a:extLst>
                </a:gridCol>
                <a:gridCol w="552061">
                  <a:extLst>
                    <a:ext uri="{9D8B030D-6E8A-4147-A177-3AD203B41FA5}">
                      <a16:colId xmlns:a16="http://schemas.microsoft.com/office/drawing/2014/main" val="3243271856"/>
                    </a:ext>
                  </a:extLst>
                </a:gridCol>
                <a:gridCol w="552061">
                  <a:extLst>
                    <a:ext uri="{9D8B030D-6E8A-4147-A177-3AD203B41FA5}">
                      <a16:colId xmlns:a16="http://schemas.microsoft.com/office/drawing/2014/main" val="1540114746"/>
                    </a:ext>
                  </a:extLst>
                </a:gridCol>
              </a:tblGrid>
              <a:tr h="17281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③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3662109"/>
                  </a:ext>
                </a:extLst>
              </a:tr>
              <a:tr h="17281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1488647"/>
                  </a:ext>
                </a:extLst>
              </a:tr>
              <a:tr h="17281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9934345"/>
                  </a:ext>
                </a:extLst>
              </a:tr>
              <a:tr h="17281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644641"/>
                  </a:ext>
                </a:extLst>
              </a:tr>
              <a:tr h="17281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latin typeface="BIZ UDPゴシック" panose="020B0400000000000000" pitchFamily="50" charset="-128"/>
                          <a:ea typeface="BIZ UDPゴシック" panose="020B0400000000000000" pitchFamily="50" charset="-128"/>
                        </a:rPr>
                        <a:t>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9452759"/>
                  </a:ext>
                </a:extLst>
              </a:tr>
            </a:tbl>
          </a:graphicData>
        </a:graphic>
      </p:graphicFrame>
      <p:cxnSp>
        <p:nvCxnSpPr>
          <p:cNvPr id="11" name="直線コネクタ 10"/>
          <p:cNvCxnSpPr/>
          <p:nvPr/>
        </p:nvCxnSpPr>
        <p:spPr>
          <a:xfrm>
            <a:off x="1199456" y="2790220"/>
            <a:ext cx="0" cy="121484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1199456" y="3284984"/>
            <a:ext cx="1152128" cy="0"/>
          </a:xfrm>
          <a:prstGeom prst="line">
            <a:avLst/>
          </a:prstGeom>
          <a:ln w="28575">
            <a:solidFill>
              <a:schemeClr val="tx1"/>
            </a:solidFill>
            <a:headEnd type="oval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/>
        </p:nvCxnSpPr>
        <p:spPr>
          <a:xfrm>
            <a:off x="2351584" y="3284984"/>
            <a:ext cx="0" cy="7200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1007880" y="242088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①</a:t>
            </a: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1007880" y="397370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②</a:t>
            </a:r>
            <a:endParaRPr kumimoji="1" lang="ja-JP" altLang="en-US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143835" y="397370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③</a:t>
            </a:r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562289" y="2394857"/>
            <a:ext cx="332997" cy="373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①</a:t>
            </a: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3942548" y="2394857"/>
            <a:ext cx="332997" cy="373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②</a:t>
            </a: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3764014" y="400506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③</a:t>
            </a:r>
          </a:p>
        </p:txBody>
      </p:sp>
      <p:sp>
        <p:nvSpPr>
          <p:cNvPr id="26" name="フローチャート: 論理積ゲート 25"/>
          <p:cNvSpPr/>
          <p:nvPr/>
        </p:nvSpPr>
        <p:spPr>
          <a:xfrm rot="5400000">
            <a:off x="3626291" y="3142079"/>
            <a:ext cx="690941" cy="688721"/>
          </a:xfrm>
          <a:prstGeom prst="flowChartDelay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34" name="直線コネクタ 33"/>
          <p:cNvCxnSpPr>
            <a:stCxn id="26" idx="3"/>
            <a:endCxn id="24" idx="0"/>
          </p:cNvCxnSpPr>
          <p:nvPr/>
        </p:nvCxnSpPr>
        <p:spPr>
          <a:xfrm>
            <a:off x="3971761" y="3831910"/>
            <a:ext cx="2" cy="1731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テキスト ボックス 48"/>
          <p:cNvSpPr txBox="1"/>
          <p:nvPr/>
        </p:nvSpPr>
        <p:spPr>
          <a:xfrm>
            <a:off x="5742234" y="2426254"/>
            <a:ext cx="332997" cy="373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①</a:t>
            </a:r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6115514" y="2416497"/>
            <a:ext cx="332997" cy="373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②</a:t>
            </a:r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5931281" y="402652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③</a:t>
            </a:r>
          </a:p>
        </p:txBody>
      </p:sp>
      <p:cxnSp>
        <p:nvCxnSpPr>
          <p:cNvPr id="55" name="直線コネクタ 54"/>
          <p:cNvCxnSpPr>
            <a:endCxn id="51" idx="0"/>
          </p:cNvCxnSpPr>
          <p:nvPr/>
        </p:nvCxnSpPr>
        <p:spPr>
          <a:xfrm flipH="1">
            <a:off x="6139030" y="3789816"/>
            <a:ext cx="1" cy="2367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6" name="テキスト ボックス 65"/>
          <p:cNvSpPr txBox="1"/>
          <p:nvPr/>
        </p:nvSpPr>
        <p:spPr>
          <a:xfrm>
            <a:off x="8017420" y="2416497"/>
            <a:ext cx="332997" cy="373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①</a:t>
            </a:r>
          </a:p>
        </p:txBody>
      </p:sp>
      <p:sp>
        <p:nvSpPr>
          <p:cNvPr id="68" name="テキスト ボックス 67"/>
          <p:cNvSpPr txBox="1"/>
          <p:nvPr/>
        </p:nvSpPr>
        <p:spPr>
          <a:xfrm>
            <a:off x="7976171" y="402652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②</a:t>
            </a:r>
          </a:p>
        </p:txBody>
      </p:sp>
      <p:cxnSp>
        <p:nvCxnSpPr>
          <p:cNvPr id="71" name="直線コネクタ 70"/>
          <p:cNvCxnSpPr>
            <a:endCxn id="68" idx="0"/>
          </p:cNvCxnSpPr>
          <p:nvPr/>
        </p:nvCxnSpPr>
        <p:spPr>
          <a:xfrm>
            <a:off x="8183920" y="3720262"/>
            <a:ext cx="0" cy="3062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直線コネクタ 72"/>
          <p:cNvCxnSpPr>
            <a:stCxn id="66" idx="2"/>
            <a:endCxn id="74" idx="3"/>
          </p:cNvCxnSpPr>
          <p:nvPr/>
        </p:nvCxnSpPr>
        <p:spPr>
          <a:xfrm>
            <a:off x="8183919" y="2790220"/>
            <a:ext cx="0" cy="2553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4" name="二等辺三角形 73"/>
          <p:cNvSpPr/>
          <p:nvPr/>
        </p:nvSpPr>
        <p:spPr>
          <a:xfrm rot="10800000">
            <a:off x="7703577" y="3045586"/>
            <a:ext cx="960685" cy="655868"/>
          </a:xfrm>
          <a:prstGeom prst="triangl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7" name="テキスト ボックス 76"/>
          <p:cNvSpPr txBox="1"/>
          <p:nvPr/>
        </p:nvSpPr>
        <p:spPr>
          <a:xfrm>
            <a:off x="9941481" y="2394858"/>
            <a:ext cx="332997" cy="373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①</a:t>
            </a:r>
          </a:p>
        </p:txBody>
      </p:sp>
      <p:sp>
        <p:nvSpPr>
          <p:cNvPr id="78" name="テキスト ボックス 77"/>
          <p:cNvSpPr txBox="1"/>
          <p:nvPr/>
        </p:nvSpPr>
        <p:spPr>
          <a:xfrm>
            <a:off x="10329627" y="2394858"/>
            <a:ext cx="332997" cy="373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②</a:t>
            </a: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10142772" y="402653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③</a:t>
            </a:r>
          </a:p>
        </p:txBody>
      </p:sp>
      <p:cxnSp>
        <p:nvCxnSpPr>
          <p:cNvPr id="82" name="直線コネクタ 81"/>
          <p:cNvCxnSpPr>
            <a:endCxn id="79" idx="0"/>
          </p:cNvCxnSpPr>
          <p:nvPr/>
        </p:nvCxnSpPr>
        <p:spPr>
          <a:xfrm flipH="1">
            <a:off x="10350521" y="3873395"/>
            <a:ext cx="2" cy="1531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4" name="円弧 83"/>
          <p:cNvSpPr/>
          <p:nvPr/>
        </p:nvSpPr>
        <p:spPr>
          <a:xfrm rot="5400000">
            <a:off x="10219328" y="2647100"/>
            <a:ext cx="231149" cy="786845"/>
          </a:xfrm>
          <a:prstGeom prst="arc">
            <a:avLst>
              <a:gd name="adj1" fmla="val 16594799"/>
              <a:gd name="adj2" fmla="val 5026431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cxnSp>
        <p:nvCxnSpPr>
          <p:cNvPr id="90" name="直線コネクタ 89"/>
          <p:cNvCxnSpPr/>
          <p:nvPr/>
        </p:nvCxnSpPr>
        <p:spPr>
          <a:xfrm>
            <a:off x="3803317" y="2751275"/>
            <a:ext cx="0" cy="3689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2" name="直線コネクタ 91"/>
          <p:cNvCxnSpPr/>
          <p:nvPr/>
        </p:nvCxnSpPr>
        <p:spPr>
          <a:xfrm>
            <a:off x="4135391" y="2768579"/>
            <a:ext cx="0" cy="3875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直線コネクタ 94"/>
          <p:cNvCxnSpPr/>
          <p:nvPr/>
        </p:nvCxnSpPr>
        <p:spPr>
          <a:xfrm>
            <a:off x="5981754" y="2763359"/>
            <a:ext cx="1" cy="5283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直線コネクタ 96"/>
          <p:cNvCxnSpPr/>
          <p:nvPr/>
        </p:nvCxnSpPr>
        <p:spPr>
          <a:xfrm>
            <a:off x="6306999" y="2763359"/>
            <a:ext cx="1" cy="52837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直線コネクタ 100"/>
          <p:cNvCxnSpPr/>
          <p:nvPr/>
        </p:nvCxnSpPr>
        <p:spPr>
          <a:xfrm flipH="1">
            <a:off x="10198100" y="2763359"/>
            <a:ext cx="2126" cy="38941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直線コネクタ 102"/>
          <p:cNvCxnSpPr/>
          <p:nvPr/>
        </p:nvCxnSpPr>
        <p:spPr>
          <a:xfrm>
            <a:off x="10507917" y="2763359"/>
            <a:ext cx="4508" cy="3735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4" name="図 10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766" b="38298" l="73125" r="96667">
                        <a14:foregroundMark x1="81250" y1="18085" x2="86250" y2="25177"/>
                        <a14:foregroundMark x1="81667" y1="30142" x2="88750" y2="21986"/>
                        <a14:backgroundMark x1="77500" y1="30496" x2="73542" y2="30496"/>
                        <a14:backgroundMark x1="77292" y1="17730" x2="73750" y2="177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050" t="12468" r="2751" b="60724"/>
          <a:stretch/>
        </p:blipFill>
        <p:spPr>
          <a:xfrm rot="5400000">
            <a:off x="5632534" y="2993576"/>
            <a:ext cx="962135" cy="926225"/>
          </a:xfrm>
          <a:prstGeom prst="rect">
            <a:avLst/>
          </a:prstGeom>
        </p:spPr>
      </p:pic>
      <p:pic>
        <p:nvPicPr>
          <p:cNvPr id="105" name="図 10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766" b="38298" l="73125" r="96667">
                        <a14:foregroundMark x1="81250" y1="18085" x2="86250" y2="25177"/>
                        <a14:foregroundMark x1="81667" y1="30142" x2="88750" y2="21986"/>
                        <a14:backgroundMark x1="77500" y1="30496" x2="73542" y2="30496"/>
                        <a14:backgroundMark x1="77292" y1="17730" x2="73750" y2="177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050" t="12468" r="2751" b="60724"/>
          <a:stretch/>
        </p:blipFill>
        <p:spPr>
          <a:xfrm rot="5400000">
            <a:off x="9832340" y="2993576"/>
            <a:ext cx="962135" cy="92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29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583104C7-A85D-4EDD-8F0E-62A4A21A46BE}"/>
              </a:ext>
            </a:extLst>
          </p:cNvPr>
          <p:cNvGrpSpPr/>
          <p:nvPr/>
        </p:nvGrpSpPr>
        <p:grpSpPr>
          <a:xfrm>
            <a:off x="7650698" y="2132856"/>
            <a:ext cx="1248644" cy="4248467"/>
            <a:chOff x="7571298" y="2132856"/>
            <a:chExt cx="1334668" cy="4248467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BC4AA4F3-2A20-49AF-8178-65D947D09F6A}"/>
                </a:ext>
              </a:extLst>
            </p:cNvPr>
            <p:cNvSpPr/>
            <p:nvPr/>
          </p:nvSpPr>
          <p:spPr>
            <a:xfrm>
              <a:off x="7985242" y="2132856"/>
              <a:ext cx="920724" cy="4248467"/>
            </a:xfrm>
            <a:prstGeom prst="rect">
              <a:avLst/>
            </a:prstGeom>
            <a:solidFill>
              <a:srgbClr val="99CCFF">
                <a:alpha val="40000"/>
              </a:srgbClr>
            </a:solidFill>
            <a:ln w="76200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>
                <a:solidFill>
                  <a:schemeClr val="tx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E3CF3EFD-4371-4BE3-80F1-60A288B4CB20}"/>
                </a:ext>
              </a:extLst>
            </p:cNvPr>
            <p:cNvSpPr/>
            <p:nvPr/>
          </p:nvSpPr>
          <p:spPr>
            <a:xfrm>
              <a:off x="7571298" y="4652941"/>
              <a:ext cx="422202" cy="576259"/>
            </a:xfrm>
            <a:prstGeom prst="rect">
              <a:avLst/>
            </a:prstGeom>
            <a:solidFill>
              <a:srgbClr val="99CCFF">
                <a:alpha val="40000"/>
              </a:srgbClr>
            </a:solidFill>
            <a:ln w="76200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>
                <a:solidFill>
                  <a:schemeClr val="tx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</p:grp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A9E15753-5CB2-44CD-9509-CECF96C956CD}"/>
              </a:ext>
            </a:extLst>
          </p:cNvPr>
          <p:cNvCxnSpPr/>
          <p:nvPr/>
        </p:nvCxnSpPr>
        <p:spPr>
          <a:xfrm>
            <a:off x="2279576" y="4941168"/>
            <a:ext cx="68407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8" name="グループ化 27"/>
          <p:cNvGrpSpPr/>
          <p:nvPr/>
        </p:nvGrpSpPr>
        <p:grpSpPr>
          <a:xfrm>
            <a:off x="3143672" y="2204864"/>
            <a:ext cx="5760640" cy="4176464"/>
            <a:chOff x="3143672" y="2204864"/>
            <a:chExt cx="5760640" cy="3024336"/>
          </a:xfrm>
        </p:grpSpPr>
        <p:cxnSp>
          <p:nvCxnSpPr>
            <p:cNvPr id="10" name="直線コネクタ 9"/>
            <p:cNvCxnSpPr/>
            <p:nvPr/>
          </p:nvCxnSpPr>
          <p:spPr>
            <a:xfrm>
              <a:off x="3143672" y="2204864"/>
              <a:ext cx="0" cy="3024336"/>
            </a:xfrm>
            <a:prstGeom prst="line">
              <a:avLst/>
            </a:prstGeom>
            <a:ln>
              <a:solidFill>
                <a:srgbClr val="F098B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/>
            <p:nvPr/>
          </p:nvCxnSpPr>
          <p:spPr>
            <a:xfrm>
              <a:off x="3935760" y="2204864"/>
              <a:ext cx="0" cy="3024336"/>
            </a:xfrm>
            <a:prstGeom prst="line">
              <a:avLst/>
            </a:prstGeom>
            <a:ln>
              <a:solidFill>
                <a:srgbClr val="F098B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直線コネクタ 11"/>
            <p:cNvCxnSpPr/>
            <p:nvPr/>
          </p:nvCxnSpPr>
          <p:spPr>
            <a:xfrm>
              <a:off x="4583832" y="2204864"/>
              <a:ext cx="0" cy="3024336"/>
            </a:xfrm>
            <a:prstGeom prst="line">
              <a:avLst/>
            </a:prstGeom>
            <a:ln>
              <a:solidFill>
                <a:srgbClr val="F098B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直線コネクタ 12"/>
            <p:cNvCxnSpPr/>
            <p:nvPr/>
          </p:nvCxnSpPr>
          <p:spPr>
            <a:xfrm>
              <a:off x="5231904" y="2204864"/>
              <a:ext cx="0" cy="3024336"/>
            </a:xfrm>
            <a:prstGeom prst="line">
              <a:avLst/>
            </a:prstGeom>
            <a:ln>
              <a:solidFill>
                <a:srgbClr val="F098B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直線コネクタ 13"/>
            <p:cNvCxnSpPr/>
            <p:nvPr/>
          </p:nvCxnSpPr>
          <p:spPr>
            <a:xfrm>
              <a:off x="5951984" y="2204864"/>
              <a:ext cx="0" cy="3024336"/>
            </a:xfrm>
            <a:prstGeom prst="line">
              <a:avLst/>
            </a:prstGeom>
            <a:ln>
              <a:solidFill>
                <a:srgbClr val="F098B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直線コネクタ 14"/>
            <p:cNvCxnSpPr/>
            <p:nvPr/>
          </p:nvCxnSpPr>
          <p:spPr>
            <a:xfrm>
              <a:off x="6672064" y="2204864"/>
              <a:ext cx="0" cy="3024336"/>
            </a:xfrm>
            <a:prstGeom prst="line">
              <a:avLst/>
            </a:prstGeom>
            <a:ln>
              <a:solidFill>
                <a:srgbClr val="F098B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>
              <a:off x="7320136" y="2204864"/>
              <a:ext cx="0" cy="3024336"/>
            </a:xfrm>
            <a:prstGeom prst="line">
              <a:avLst/>
            </a:prstGeom>
            <a:ln>
              <a:solidFill>
                <a:srgbClr val="F098B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/>
            <p:nvPr/>
          </p:nvCxnSpPr>
          <p:spPr>
            <a:xfrm>
              <a:off x="8040216" y="2204864"/>
              <a:ext cx="0" cy="3024336"/>
            </a:xfrm>
            <a:prstGeom prst="line">
              <a:avLst/>
            </a:prstGeom>
            <a:ln>
              <a:solidFill>
                <a:srgbClr val="F098B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/>
          </p:nvCxnSpPr>
          <p:spPr>
            <a:xfrm>
              <a:off x="8904312" y="2204864"/>
              <a:ext cx="0" cy="3024336"/>
            </a:xfrm>
            <a:prstGeom prst="line">
              <a:avLst/>
            </a:prstGeom>
            <a:ln>
              <a:solidFill>
                <a:srgbClr val="F098B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" name="コンテンツ プレースホルダー 2"/>
          <p:cNvSpPr txBox="1">
            <a:spLocks/>
          </p:cNvSpPr>
          <p:nvPr/>
        </p:nvSpPr>
        <p:spPr>
          <a:xfrm>
            <a:off x="2207568" y="2204864"/>
            <a:ext cx="7041507" cy="2088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lang="ja-JP" altLang="en-US" sz="44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lang="ja-JP" altLang="en-US" sz="40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lang="ja-JP" altLang="en-US" sz="36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lang="ja-JP" altLang="en-US" sz="32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lang="ja-JP" altLang="en-US" sz="2800" kern="1200" dirty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ja-JP" altLang="en-US" sz="7200" dirty="0"/>
              <a:t>　 １０００１００１</a:t>
            </a:r>
            <a:endParaRPr lang="en-US" altLang="ja-JP" sz="7200" dirty="0"/>
          </a:p>
          <a:p>
            <a:pPr marL="0" indent="0">
              <a:buFont typeface="Arial" pitchFamily="34" charset="0"/>
              <a:buNone/>
            </a:pPr>
            <a:r>
              <a:rPr lang="ja-JP" altLang="en-US" sz="7200" dirty="0"/>
              <a:t>＋０１１０１０００</a:t>
            </a:r>
            <a:endParaRPr lang="en-US" altLang="ja-JP" sz="7200" dirty="0"/>
          </a:p>
        </p:txBody>
      </p:sp>
      <p:cxnSp>
        <p:nvCxnSpPr>
          <p:cNvPr id="7" name="直線コネクタ 6"/>
          <p:cNvCxnSpPr/>
          <p:nvPr/>
        </p:nvCxnSpPr>
        <p:spPr>
          <a:xfrm>
            <a:off x="2279576" y="4941168"/>
            <a:ext cx="68407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コンテンツ プレースホルダー 2">
            <a:extLst>
              <a:ext uri="{FF2B5EF4-FFF2-40B4-BE49-F238E27FC236}">
                <a16:creationId xmlns:a16="http://schemas.microsoft.com/office/drawing/2014/main" id="{5F8B3C1A-06AF-4913-A736-9036BD4BAF9D}"/>
              </a:ext>
            </a:extLst>
          </p:cNvPr>
          <p:cNvSpPr txBox="1">
            <a:spLocks/>
          </p:cNvSpPr>
          <p:nvPr/>
        </p:nvSpPr>
        <p:spPr>
          <a:xfrm>
            <a:off x="7986970" y="4941168"/>
            <a:ext cx="922312" cy="12241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lang="ja-JP" altLang="en-US" sz="44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lang="ja-JP" altLang="en-US" sz="40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lang="ja-JP" altLang="en-US" sz="36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lang="ja-JP" altLang="en-US" sz="32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lang="ja-JP" altLang="en-US" sz="2800" kern="1200" dirty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ja-JP" sz="7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0" name="コンテンツ プレースホルダー 2">
            <a:extLst>
              <a:ext uri="{FF2B5EF4-FFF2-40B4-BE49-F238E27FC236}">
                <a16:creationId xmlns:a16="http://schemas.microsoft.com/office/drawing/2014/main" id="{27E6A988-72F9-4D38-ACFB-C46B182805F9}"/>
              </a:ext>
            </a:extLst>
          </p:cNvPr>
          <p:cNvSpPr txBox="1">
            <a:spLocks/>
          </p:cNvSpPr>
          <p:nvPr/>
        </p:nvSpPr>
        <p:spPr>
          <a:xfrm>
            <a:off x="7232812" y="4941168"/>
            <a:ext cx="922312" cy="12241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lang="ja-JP" altLang="en-US" sz="44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lang="ja-JP" altLang="en-US" sz="40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lang="ja-JP" altLang="en-US" sz="36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lang="ja-JP" altLang="en-US" sz="32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lang="ja-JP" altLang="en-US" sz="2800" kern="1200" dirty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ja-JP" altLang="en-US" sz="7200" dirty="0">
                <a:solidFill>
                  <a:srgbClr val="FF0000"/>
                </a:solidFill>
              </a:rPr>
              <a:t>０</a:t>
            </a:r>
            <a:endParaRPr lang="en-US" altLang="ja-JP" sz="7200" dirty="0">
              <a:solidFill>
                <a:srgbClr val="FF0000"/>
              </a:solidFill>
            </a:endParaRPr>
          </a:p>
        </p:txBody>
      </p:sp>
      <p:sp>
        <p:nvSpPr>
          <p:cNvPr id="21" name="コンテンツ プレースホルダー 2">
            <a:extLst>
              <a:ext uri="{FF2B5EF4-FFF2-40B4-BE49-F238E27FC236}">
                <a16:creationId xmlns:a16="http://schemas.microsoft.com/office/drawing/2014/main" id="{AA27104F-6B11-4931-BA94-5A5F8468563D}"/>
              </a:ext>
            </a:extLst>
          </p:cNvPr>
          <p:cNvSpPr txBox="1">
            <a:spLocks/>
          </p:cNvSpPr>
          <p:nvPr/>
        </p:nvSpPr>
        <p:spPr>
          <a:xfrm>
            <a:off x="6576879" y="4941168"/>
            <a:ext cx="922312" cy="12241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lang="ja-JP" altLang="en-US" sz="44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lang="ja-JP" altLang="en-US" sz="40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lang="ja-JP" altLang="en-US" sz="36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lang="ja-JP" altLang="en-US" sz="32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lang="ja-JP" altLang="en-US" sz="2800" kern="1200" dirty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ja-JP" altLang="en-US" sz="7200" dirty="0">
                <a:solidFill>
                  <a:srgbClr val="FF0000"/>
                </a:solidFill>
              </a:rPr>
              <a:t>０</a:t>
            </a:r>
            <a:endParaRPr lang="en-US" altLang="ja-JP" sz="7200" dirty="0">
              <a:solidFill>
                <a:srgbClr val="FF0000"/>
              </a:solidFill>
            </a:endParaRPr>
          </a:p>
        </p:txBody>
      </p:sp>
      <p:sp>
        <p:nvSpPr>
          <p:cNvPr id="22" name="コンテンツ プレースホルダー 2">
            <a:extLst>
              <a:ext uri="{FF2B5EF4-FFF2-40B4-BE49-F238E27FC236}">
                <a16:creationId xmlns:a16="http://schemas.microsoft.com/office/drawing/2014/main" id="{B0DE1987-A609-4A3B-83F1-84DC49BA694E}"/>
              </a:ext>
            </a:extLst>
          </p:cNvPr>
          <p:cNvSpPr txBox="1">
            <a:spLocks/>
          </p:cNvSpPr>
          <p:nvPr/>
        </p:nvSpPr>
        <p:spPr>
          <a:xfrm>
            <a:off x="5910045" y="4941168"/>
            <a:ext cx="922312" cy="12241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lang="ja-JP" altLang="en-US" sz="44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lang="ja-JP" altLang="en-US" sz="40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lang="ja-JP" altLang="en-US" sz="36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lang="ja-JP" altLang="en-US" sz="32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lang="ja-JP" altLang="en-US" sz="2800" kern="1200" dirty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ja-JP" altLang="en-US" sz="7200" dirty="0">
                <a:solidFill>
                  <a:srgbClr val="FF0000"/>
                </a:solidFill>
              </a:rPr>
              <a:t>０</a:t>
            </a:r>
            <a:endParaRPr lang="en-US" altLang="ja-JP" sz="7200" dirty="0">
              <a:solidFill>
                <a:srgbClr val="FF0000"/>
              </a:solidFill>
            </a:endParaRPr>
          </a:p>
        </p:txBody>
      </p:sp>
      <p:sp>
        <p:nvSpPr>
          <p:cNvPr id="23" name="コンテンツ プレースホルダー 2">
            <a:extLst>
              <a:ext uri="{FF2B5EF4-FFF2-40B4-BE49-F238E27FC236}">
                <a16:creationId xmlns:a16="http://schemas.microsoft.com/office/drawing/2014/main" id="{EA3EB171-EF85-4FD9-83CE-23739602F5DC}"/>
              </a:ext>
            </a:extLst>
          </p:cNvPr>
          <p:cNvSpPr txBox="1">
            <a:spLocks/>
          </p:cNvSpPr>
          <p:nvPr/>
        </p:nvSpPr>
        <p:spPr>
          <a:xfrm>
            <a:off x="5568971" y="4652941"/>
            <a:ext cx="922312" cy="12241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lang="ja-JP" altLang="en-US" sz="44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lang="ja-JP" altLang="en-US" sz="40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lang="ja-JP" altLang="en-US" sz="36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lang="ja-JP" altLang="en-US" sz="32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lang="ja-JP" altLang="en-US" sz="2800" kern="1200" dirty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4" name="コンテンツ プレースホルダー 2">
            <a:extLst>
              <a:ext uri="{FF2B5EF4-FFF2-40B4-BE49-F238E27FC236}">
                <a16:creationId xmlns:a16="http://schemas.microsoft.com/office/drawing/2014/main" id="{13BB9D07-B46A-48F4-A4DF-A85C25A23DFB}"/>
              </a:ext>
            </a:extLst>
          </p:cNvPr>
          <p:cNvSpPr txBox="1">
            <a:spLocks/>
          </p:cNvSpPr>
          <p:nvPr/>
        </p:nvSpPr>
        <p:spPr>
          <a:xfrm>
            <a:off x="5168516" y="4941168"/>
            <a:ext cx="922312" cy="12241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lang="ja-JP" altLang="en-US" sz="44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lang="ja-JP" altLang="en-US" sz="40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lang="ja-JP" altLang="en-US" sz="36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lang="ja-JP" altLang="en-US" sz="32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lang="ja-JP" altLang="en-US" sz="2800" kern="1200" dirty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ja-JP" sz="7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5" name="コンテンツ プレースホルダー 2">
            <a:extLst>
              <a:ext uri="{FF2B5EF4-FFF2-40B4-BE49-F238E27FC236}">
                <a16:creationId xmlns:a16="http://schemas.microsoft.com/office/drawing/2014/main" id="{FB7ED08D-7D3F-402A-9FF7-03EB31BF3751}"/>
              </a:ext>
            </a:extLst>
          </p:cNvPr>
          <p:cNvSpPr txBox="1">
            <a:spLocks/>
          </p:cNvSpPr>
          <p:nvPr/>
        </p:nvSpPr>
        <p:spPr>
          <a:xfrm>
            <a:off x="4533804" y="4941168"/>
            <a:ext cx="922312" cy="12241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lang="ja-JP" altLang="en-US" sz="44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lang="ja-JP" altLang="en-US" sz="40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lang="ja-JP" altLang="en-US" sz="36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lang="ja-JP" altLang="en-US" sz="32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lang="ja-JP" altLang="en-US" sz="2800" kern="1200" dirty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ja-JP" sz="7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6" name="コンテンツ プレースホルダー 2">
            <a:extLst>
              <a:ext uri="{FF2B5EF4-FFF2-40B4-BE49-F238E27FC236}">
                <a16:creationId xmlns:a16="http://schemas.microsoft.com/office/drawing/2014/main" id="{0869CBD7-FA48-4AD3-818D-D57AE0193B79}"/>
              </a:ext>
            </a:extLst>
          </p:cNvPr>
          <p:cNvSpPr txBox="1">
            <a:spLocks/>
          </p:cNvSpPr>
          <p:nvPr/>
        </p:nvSpPr>
        <p:spPr>
          <a:xfrm>
            <a:off x="3872421" y="4941168"/>
            <a:ext cx="922312" cy="12241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lang="ja-JP" altLang="en-US" sz="44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lang="ja-JP" altLang="en-US" sz="40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lang="ja-JP" altLang="en-US" sz="36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lang="ja-JP" altLang="en-US" sz="32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lang="ja-JP" altLang="en-US" sz="2800" kern="1200" dirty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ja-JP" sz="7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7" name="コンテンツ プレースホルダー 2">
            <a:extLst>
              <a:ext uri="{FF2B5EF4-FFF2-40B4-BE49-F238E27FC236}">
                <a16:creationId xmlns:a16="http://schemas.microsoft.com/office/drawing/2014/main" id="{27069D37-4DC7-4C13-B7DD-0C65CF03851E}"/>
              </a:ext>
            </a:extLst>
          </p:cNvPr>
          <p:cNvSpPr txBox="1">
            <a:spLocks/>
          </p:cNvSpPr>
          <p:nvPr/>
        </p:nvSpPr>
        <p:spPr>
          <a:xfrm>
            <a:off x="3142965" y="4941168"/>
            <a:ext cx="922312" cy="12241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lang="ja-JP" altLang="en-US" sz="44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lang="ja-JP" altLang="en-US" sz="40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lang="ja-JP" altLang="en-US" sz="36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lang="ja-JP" altLang="en-US" sz="32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lang="ja-JP" altLang="en-US" sz="2800" kern="1200" dirty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ja-JP" sz="72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0" name="コンテンツ プレースホルダー 2">
            <a:extLst>
              <a:ext uri="{FF2B5EF4-FFF2-40B4-BE49-F238E27FC236}">
                <a16:creationId xmlns:a16="http://schemas.microsoft.com/office/drawing/2014/main" id="{EE6EFE87-959E-47D9-829A-9F9C79C9CFE9}"/>
              </a:ext>
            </a:extLst>
          </p:cNvPr>
          <p:cNvSpPr txBox="1">
            <a:spLocks/>
          </p:cNvSpPr>
          <p:nvPr/>
        </p:nvSpPr>
        <p:spPr>
          <a:xfrm>
            <a:off x="7711002" y="4652941"/>
            <a:ext cx="922312" cy="12241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lang="ja-JP" altLang="en-US" sz="44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lang="ja-JP" altLang="en-US" sz="40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lang="ja-JP" altLang="en-US" sz="36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lang="ja-JP" altLang="en-US" sz="32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lang="ja-JP" altLang="en-US" sz="2800" kern="1200" dirty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1" name="コンテンツ プレースホルダー 2">
            <a:extLst>
              <a:ext uri="{FF2B5EF4-FFF2-40B4-BE49-F238E27FC236}">
                <a16:creationId xmlns:a16="http://schemas.microsoft.com/office/drawing/2014/main" id="{B3DE4751-C89E-4AE4-A893-3FBBCCEC02DD}"/>
              </a:ext>
            </a:extLst>
          </p:cNvPr>
          <p:cNvSpPr txBox="1">
            <a:spLocks/>
          </p:cNvSpPr>
          <p:nvPr/>
        </p:nvSpPr>
        <p:spPr>
          <a:xfrm>
            <a:off x="6983864" y="4652941"/>
            <a:ext cx="922312" cy="12241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lang="ja-JP" altLang="en-US" sz="44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lang="ja-JP" altLang="en-US" sz="40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lang="ja-JP" altLang="en-US" sz="36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lang="ja-JP" altLang="en-US" sz="32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lang="ja-JP" altLang="en-US" sz="2800" kern="1200" dirty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2" name="コンテンツ プレースホルダー 2">
            <a:extLst>
              <a:ext uri="{FF2B5EF4-FFF2-40B4-BE49-F238E27FC236}">
                <a16:creationId xmlns:a16="http://schemas.microsoft.com/office/drawing/2014/main" id="{29B84742-88F5-4289-8B83-350DDC0CF4CB}"/>
              </a:ext>
            </a:extLst>
          </p:cNvPr>
          <p:cNvSpPr txBox="1">
            <a:spLocks/>
          </p:cNvSpPr>
          <p:nvPr/>
        </p:nvSpPr>
        <p:spPr>
          <a:xfrm>
            <a:off x="6291533" y="4652941"/>
            <a:ext cx="922312" cy="12241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lang="ja-JP" altLang="en-US" sz="44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lang="ja-JP" altLang="en-US" sz="40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lang="ja-JP" altLang="en-US" sz="36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lang="ja-JP" altLang="en-US" sz="32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lang="ja-JP" altLang="en-US" sz="2800" kern="1200" dirty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3" name="コンテンツ プレースホルダー 2">
            <a:extLst>
              <a:ext uri="{FF2B5EF4-FFF2-40B4-BE49-F238E27FC236}">
                <a16:creationId xmlns:a16="http://schemas.microsoft.com/office/drawing/2014/main" id="{484CF8D1-5929-4C9A-B8EE-297F195AC93C}"/>
              </a:ext>
            </a:extLst>
          </p:cNvPr>
          <p:cNvSpPr txBox="1">
            <a:spLocks/>
          </p:cNvSpPr>
          <p:nvPr/>
        </p:nvSpPr>
        <p:spPr>
          <a:xfrm>
            <a:off x="4842455" y="4652941"/>
            <a:ext cx="922312" cy="12241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lang="ja-JP" altLang="en-US" sz="44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lang="ja-JP" altLang="en-US" sz="40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lang="ja-JP" altLang="en-US" sz="36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lang="ja-JP" altLang="en-US" sz="32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lang="ja-JP" altLang="en-US" sz="2800" kern="1200" dirty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4" name="コンテンツ プレースホルダー 2">
            <a:extLst>
              <a:ext uri="{FF2B5EF4-FFF2-40B4-BE49-F238E27FC236}">
                <a16:creationId xmlns:a16="http://schemas.microsoft.com/office/drawing/2014/main" id="{E7C2946B-90DD-4C7D-9638-806F3C329D0C}"/>
              </a:ext>
            </a:extLst>
          </p:cNvPr>
          <p:cNvSpPr txBox="1">
            <a:spLocks/>
          </p:cNvSpPr>
          <p:nvPr/>
        </p:nvSpPr>
        <p:spPr>
          <a:xfrm>
            <a:off x="4171568" y="4652941"/>
            <a:ext cx="922312" cy="12241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lang="ja-JP" altLang="en-US" sz="44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lang="ja-JP" altLang="en-US" sz="40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lang="ja-JP" altLang="en-US" sz="36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lang="ja-JP" altLang="en-US" sz="32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lang="ja-JP" altLang="en-US" sz="2800" kern="1200" dirty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35" name="コンテンツ プレースホルダー 2">
            <a:extLst>
              <a:ext uri="{FF2B5EF4-FFF2-40B4-BE49-F238E27FC236}">
                <a16:creationId xmlns:a16="http://schemas.microsoft.com/office/drawing/2014/main" id="{F31C9B8A-8472-4FC1-B083-8A2A73850D2A}"/>
              </a:ext>
            </a:extLst>
          </p:cNvPr>
          <p:cNvSpPr txBox="1">
            <a:spLocks/>
          </p:cNvSpPr>
          <p:nvPr/>
        </p:nvSpPr>
        <p:spPr>
          <a:xfrm>
            <a:off x="3503712" y="4652941"/>
            <a:ext cx="922312" cy="12241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lang="ja-JP" altLang="en-US" sz="44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lang="ja-JP" altLang="en-US" sz="40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lang="ja-JP" altLang="en-US" sz="36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lang="ja-JP" altLang="en-US" sz="32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lang="ja-JP" altLang="en-US" sz="2800" kern="1200" dirty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37C54BC1-64B8-4923-85EF-F65B15A1C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２進数の計算</a:t>
            </a:r>
          </a:p>
        </p:txBody>
      </p: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37B818B7-31F1-4E38-88BE-C1EC0AFC0212}"/>
              </a:ext>
            </a:extLst>
          </p:cNvPr>
          <p:cNvGrpSpPr/>
          <p:nvPr/>
        </p:nvGrpSpPr>
        <p:grpSpPr>
          <a:xfrm>
            <a:off x="3143672" y="2204864"/>
            <a:ext cx="5760640" cy="4176464"/>
            <a:chOff x="3143672" y="2204864"/>
            <a:chExt cx="5760640" cy="3024336"/>
          </a:xfrm>
        </p:grpSpPr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45012E39-8480-438B-8DB4-FB4CA86DB533}"/>
                </a:ext>
              </a:extLst>
            </p:cNvPr>
            <p:cNvCxnSpPr/>
            <p:nvPr/>
          </p:nvCxnSpPr>
          <p:spPr>
            <a:xfrm>
              <a:off x="3143672" y="2204864"/>
              <a:ext cx="0" cy="3024336"/>
            </a:xfrm>
            <a:prstGeom prst="line">
              <a:avLst/>
            </a:prstGeom>
            <a:ln>
              <a:solidFill>
                <a:srgbClr val="F098B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BAAF94D5-319D-48B4-87E8-F763779FC1E3}"/>
                </a:ext>
              </a:extLst>
            </p:cNvPr>
            <p:cNvCxnSpPr/>
            <p:nvPr/>
          </p:nvCxnSpPr>
          <p:spPr>
            <a:xfrm>
              <a:off x="3935760" y="2204864"/>
              <a:ext cx="0" cy="3024336"/>
            </a:xfrm>
            <a:prstGeom prst="line">
              <a:avLst/>
            </a:prstGeom>
            <a:ln>
              <a:solidFill>
                <a:srgbClr val="F098B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28B28CA7-3245-4950-91F5-87D4C0720D53}"/>
                </a:ext>
              </a:extLst>
            </p:cNvPr>
            <p:cNvCxnSpPr/>
            <p:nvPr/>
          </p:nvCxnSpPr>
          <p:spPr>
            <a:xfrm>
              <a:off x="4583832" y="2204864"/>
              <a:ext cx="0" cy="3024336"/>
            </a:xfrm>
            <a:prstGeom prst="line">
              <a:avLst/>
            </a:prstGeom>
            <a:ln>
              <a:solidFill>
                <a:srgbClr val="F098B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D6C19535-C6C1-471E-9DFF-6A906969DBF0}"/>
                </a:ext>
              </a:extLst>
            </p:cNvPr>
            <p:cNvCxnSpPr/>
            <p:nvPr/>
          </p:nvCxnSpPr>
          <p:spPr>
            <a:xfrm>
              <a:off x="5231904" y="2204864"/>
              <a:ext cx="0" cy="3024336"/>
            </a:xfrm>
            <a:prstGeom prst="line">
              <a:avLst/>
            </a:prstGeom>
            <a:ln>
              <a:solidFill>
                <a:srgbClr val="F098B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6298D07B-9342-4983-A5CE-29F8E09477A5}"/>
                </a:ext>
              </a:extLst>
            </p:cNvPr>
            <p:cNvCxnSpPr/>
            <p:nvPr/>
          </p:nvCxnSpPr>
          <p:spPr>
            <a:xfrm>
              <a:off x="5951984" y="2204864"/>
              <a:ext cx="0" cy="3024336"/>
            </a:xfrm>
            <a:prstGeom prst="line">
              <a:avLst/>
            </a:prstGeom>
            <a:ln>
              <a:solidFill>
                <a:srgbClr val="F098B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15EDE591-73FE-40AB-94D7-79ED80D81E19}"/>
                </a:ext>
              </a:extLst>
            </p:cNvPr>
            <p:cNvCxnSpPr/>
            <p:nvPr/>
          </p:nvCxnSpPr>
          <p:spPr>
            <a:xfrm>
              <a:off x="6672064" y="2204864"/>
              <a:ext cx="0" cy="3024336"/>
            </a:xfrm>
            <a:prstGeom prst="line">
              <a:avLst/>
            </a:prstGeom>
            <a:ln>
              <a:solidFill>
                <a:srgbClr val="F098B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直線コネクタ 43">
              <a:extLst>
                <a:ext uri="{FF2B5EF4-FFF2-40B4-BE49-F238E27FC236}">
                  <a16:creationId xmlns:a16="http://schemas.microsoft.com/office/drawing/2014/main" id="{57F87AE9-7B2D-45C2-98BE-A97888CB818D}"/>
                </a:ext>
              </a:extLst>
            </p:cNvPr>
            <p:cNvCxnSpPr/>
            <p:nvPr/>
          </p:nvCxnSpPr>
          <p:spPr>
            <a:xfrm>
              <a:off x="7320136" y="2204864"/>
              <a:ext cx="0" cy="3024336"/>
            </a:xfrm>
            <a:prstGeom prst="line">
              <a:avLst/>
            </a:prstGeom>
            <a:ln>
              <a:solidFill>
                <a:srgbClr val="F098B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" name="直線コネクタ 44">
              <a:extLst>
                <a:ext uri="{FF2B5EF4-FFF2-40B4-BE49-F238E27FC236}">
                  <a16:creationId xmlns:a16="http://schemas.microsoft.com/office/drawing/2014/main" id="{88C9D276-C931-4F35-8C34-5588E4183532}"/>
                </a:ext>
              </a:extLst>
            </p:cNvPr>
            <p:cNvCxnSpPr/>
            <p:nvPr/>
          </p:nvCxnSpPr>
          <p:spPr>
            <a:xfrm>
              <a:off x="8040216" y="2204864"/>
              <a:ext cx="0" cy="3024336"/>
            </a:xfrm>
            <a:prstGeom prst="line">
              <a:avLst/>
            </a:prstGeom>
            <a:ln>
              <a:solidFill>
                <a:srgbClr val="F098B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" name="直線コネクタ 45">
              <a:extLst>
                <a:ext uri="{FF2B5EF4-FFF2-40B4-BE49-F238E27FC236}">
                  <a16:creationId xmlns:a16="http://schemas.microsoft.com/office/drawing/2014/main" id="{2382B83F-9DC3-48DC-91F8-E71D76EDB13D}"/>
                </a:ext>
              </a:extLst>
            </p:cNvPr>
            <p:cNvCxnSpPr/>
            <p:nvPr/>
          </p:nvCxnSpPr>
          <p:spPr>
            <a:xfrm>
              <a:off x="8904312" y="2204864"/>
              <a:ext cx="0" cy="3024336"/>
            </a:xfrm>
            <a:prstGeom prst="line">
              <a:avLst/>
            </a:prstGeom>
            <a:ln>
              <a:solidFill>
                <a:srgbClr val="F098B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6748645A-E6A8-41EB-BB78-0D70EA26F466}"/>
              </a:ext>
            </a:extLst>
          </p:cNvPr>
          <p:cNvSpPr txBox="1"/>
          <p:nvPr/>
        </p:nvSpPr>
        <p:spPr>
          <a:xfrm>
            <a:off x="8069325" y="1830016"/>
            <a:ext cx="792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</a:t>
            </a:r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9FFCC7EA-FB1F-43CC-8E23-E1154C73F139}"/>
              </a:ext>
            </a:extLst>
          </p:cNvPr>
          <p:cNvSpPr txBox="1"/>
          <p:nvPr/>
        </p:nvSpPr>
        <p:spPr>
          <a:xfrm>
            <a:off x="7262685" y="1830016"/>
            <a:ext cx="792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</a:t>
            </a:r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A8854778-743D-4AC7-90A5-0BFB9ED42673}"/>
              </a:ext>
            </a:extLst>
          </p:cNvPr>
          <p:cNvSpPr txBox="1"/>
          <p:nvPr/>
        </p:nvSpPr>
        <p:spPr>
          <a:xfrm>
            <a:off x="6571332" y="1830016"/>
            <a:ext cx="792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4</a:t>
            </a:r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B764FB89-6740-4DBA-88BE-FB4E29902C1B}"/>
              </a:ext>
            </a:extLst>
          </p:cNvPr>
          <p:cNvSpPr txBox="1"/>
          <p:nvPr/>
        </p:nvSpPr>
        <p:spPr>
          <a:xfrm>
            <a:off x="5879978" y="1830016"/>
            <a:ext cx="792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8</a:t>
            </a:r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15BCBE49-A89F-428D-A685-F16BDAA5D36B}"/>
              </a:ext>
            </a:extLst>
          </p:cNvPr>
          <p:cNvSpPr txBox="1"/>
          <p:nvPr/>
        </p:nvSpPr>
        <p:spPr>
          <a:xfrm>
            <a:off x="5137880" y="1830016"/>
            <a:ext cx="922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16</a:t>
            </a:r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B6405055-2952-4864-AEA8-837AF16108D9}"/>
              </a:ext>
            </a:extLst>
          </p:cNvPr>
          <p:cNvSpPr txBox="1"/>
          <p:nvPr/>
        </p:nvSpPr>
        <p:spPr>
          <a:xfrm>
            <a:off x="4417993" y="1830016"/>
            <a:ext cx="922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32</a:t>
            </a:r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2E7A6B60-B98D-4C7B-901B-F3CB59B0A874}"/>
              </a:ext>
            </a:extLst>
          </p:cNvPr>
          <p:cNvSpPr txBox="1"/>
          <p:nvPr/>
        </p:nvSpPr>
        <p:spPr>
          <a:xfrm>
            <a:off x="3777595" y="1830016"/>
            <a:ext cx="922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64</a:t>
            </a:r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688BB5CE-1BFE-429E-BCEF-7571001655D1}"/>
              </a:ext>
            </a:extLst>
          </p:cNvPr>
          <p:cNvSpPr txBox="1"/>
          <p:nvPr/>
        </p:nvSpPr>
        <p:spPr>
          <a:xfrm>
            <a:off x="3028130" y="1830016"/>
            <a:ext cx="1037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128</a:t>
            </a:r>
            <a:endParaRPr kumimoji="1" lang="ja-JP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6E120A54-6144-4758-B1E7-6AC000402305}"/>
              </a:ext>
            </a:extLst>
          </p:cNvPr>
          <p:cNvSpPr txBox="1"/>
          <p:nvPr/>
        </p:nvSpPr>
        <p:spPr>
          <a:xfrm>
            <a:off x="9249075" y="5265008"/>
            <a:ext cx="2103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241</a:t>
            </a:r>
            <a:r>
              <a:rPr kumimoji="1" lang="en-US" altLang="ja-JP" sz="3600" b="0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(10)</a:t>
            </a:r>
            <a:endParaRPr kumimoji="1" lang="ja-JP" altLang="en-US" sz="3600" b="0" i="0" u="none" strike="noStrike" kern="1200" cap="none" spc="0" normalizeH="0" baseline="-250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904612BF-DB72-4EBF-852C-072E195D5EE5}"/>
              </a:ext>
            </a:extLst>
          </p:cNvPr>
          <p:cNvSpPr txBox="1"/>
          <p:nvPr/>
        </p:nvSpPr>
        <p:spPr>
          <a:xfrm>
            <a:off x="9249075" y="3826686"/>
            <a:ext cx="2103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104</a:t>
            </a:r>
            <a:r>
              <a:rPr kumimoji="1" lang="en-US" altLang="ja-JP" sz="3600" b="0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(10)</a:t>
            </a:r>
            <a:endParaRPr kumimoji="1" lang="ja-JP" altLang="en-US" sz="3600" b="0" i="0" u="none" strike="noStrike" kern="1200" cap="none" spc="0" normalizeH="0" baseline="-250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186142CA-EEAB-4A95-A0DA-AA222A4878A3}"/>
              </a:ext>
            </a:extLst>
          </p:cNvPr>
          <p:cNvSpPr txBox="1"/>
          <p:nvPr/>
        </p:nvSpPr>
        <p:spPr>
          <a:xfrm>
            <a:off x="9249075" y="2532281"/>
            <a:ext cx="2103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137</a:t>
            </a:r>
            <a:r>
              <a:rPr kumimoji="1" lang="en-US" altLang="ja-JP" sz="3600" b="0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(10)</a:t>
            </a:r>
            <a:endParaRPr kumimoji="1" lang="ja-JP" altLang="en-US" sz="3600" b="0" i="0" u="none" strike="noStrike" kern="1200" cap="none" spc="0" normalizeH="0" baseline="-250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28EFF952-DB44-4FB5-B104-52A655E77D20}"/>
              </a:ext>
            </a:extLst>
          </p:cNvPr>
          <p:cNvSpPr txBox="1"/>
          <p:nvPr/>
        </p:nvSpPr>
        <p:spPr>
          <a:xfrm>
            <a:off x="9249075" y="3143673"/>
            <a:ext cx="2103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+</a:t>
            </a:r>
            <a:endParaRPr kumimoji="1" lang="ja-JP" altLang="en-US" sz="3600" b="0" i="0" u="none" strike="noStrike" kern="1200" cap="none" spc="0" normalizeH="0" baseline="-250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E7B32510-7BE8-45BC-948A-A0C1F2DF34EB}"/>
              </a:ext>
            </a:extLst>
          </p:cNvPr>
          <p:cNvSpPr txBox="1"/>
          <p:nvPr/>
        </p:nvSpPr>
        <p:spPr>
          <a:xfrm>
            <a:off x="10068239" y="4710335"/>
            <a:ext cx="738664" cy="4616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5400" b="0" i="0" u="none" strike="noStrike" kern="1200" cap="none" spc="0" normalizeH="0" baseline="-25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＝</a:t>
            </a:r>
          </a:p>
        </p:txBody>
      </p:sp>
      <p:pic>
        <p:nvPicPr>
          <p:cNvPr id="70" name="Picture 5" descr="MC900239701[1]">
            <a:extLst>
              <a:ext uri="{FF2B5EF4-FFF2-40B4-BE49-F238E27FC236}">
                <a16:creationId xmlns:a16="http://schemas.microsoft.com/office/drawing/2014/main" id="{448726EB-78A6-4089-A7B6-AD1949959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0297" y="3143673"/>
            <a:ext cx="209995" cy="334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" name="Picture 6" descr="電球">
            <a:extLst>
              <a:ext uri="{FF2B5EF4-FFF2-40B4-BE49-F238E27FC236}">
                <a16:creationId xmlns:a16="http://schemas.microsoft.com/office/drawing/2014/main" id="{2A8F4FCF-33BB-4306-BBA6-231733112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4952" y="3149307"/>
            <a:ext cx="216024" cy="343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" name="Picture 6" descr="電球">
            <a:extLst>
              <a:ext uri="{FF2B5EF4-FFF2-40B4-BE49-F238E27FC236}">
                <a16:creationId xmlns:a16="http://schemas.microsoft.com/office/drawing/2014/main" id="{528A3608-86FA-475C-BB78-4717672EA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73451" y="3149307"/>
            <a:ext cx="216024" cy="343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" name="Picture 6" descr="電球">
            <a:extLst>
              <a:ext uri="{FF2B5EF4-FFF2-40B4-BE49-F238E27FC236}">
                <a16:creationId xmlns:a16="http://schemas.microsoft.com/office/drawing/2014/main" id="{8F1EBD14-4E98-44CA-B3F4-108896989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25393" y="3149307"/>
            <a:ext cx="216024" cy="343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" name="Picture 6" descr="電球">
            <a:extLst>
              <a:ext uri="{FF2B5EF4-FFF2-40B4-BE49-F238E27FC236}">
                <a16:creationId xmlns:a16="http://schemas.microsoft.com/office/drawing/2014/main" id="{3883744F-1E67-446B-BB17-FF92FD92D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65587" y="3149307"/>
            <a:ext cx="216024" cy="343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" name="Picture 6" descr="電球">
            <a:extLst>
              <a:ext uri="{FF2B5EF4-FFF2-40B4-BE49-F238E27FC236}">
                <a16:creationId xmlns:a16="http://schemas.microsoft.com/office/drawing/2014/main" id="{F5C4EE0E-CF9B-47BF-A036-49F094395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76142" y="3149307"/>
            <a:ext cx="216024" cy="343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" name="Picture 6" descr="電球">
            <a:extLst>
              <a:ext uri="{FF2B5EF4-FFF2-40B4-BE49-F238E27FC236}">
                <a16:creationId xmlns:a16="http://schemas.microsoft.com/office/drawing/2014/main" id="{E47A30F5-096F-47FC-BB3C-5DB27DBD8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25393" y="4285380"/>
            <a:ext cx="216024" cy="343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" name="Picture 6" descr="電球">
            <a:extLst>
              <a:ext uri="{FF2B5EF4-FFF2-40B4-BE49-F238E27FC236}">
                <a16:creationId xmlns:a16="http://schemas.microsoft.com/office/drawing/2014/main" id="{FE13E7D4-4353-45E2-A88D-6AD9A3A4E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65587" y="4285380"/>
            <a:ext cx="216024" cy="343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" name="Picture 6" descr="電球">
            <a:extLst>
              <a:ext uri="{FF2B5EF4-FFF2-40B4-BE49-F238E27FC236}">
                <a16:creationId xmlns:a16="http://schemas.microsoft.com/office/drawing/2014/main" id="{3C34CAC0-3F5F-4FB6-BF25-796682310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76142" y="4285380"/>
            <a:ext cx="216024" cy="343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" name="Picture 6" descr="電球">
            <a:extLst>
              <a:ext uri="{FF2B5EF4-FFF2-40B4-BE49-F238E27FC236}">
                <a16:creationId xmlns:a16="http://schemas.microsoft.com/office/drawing/2014/main" id="{AA873537-B5FF-4311-AF38-8F827FE68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31078" y="4285380"/>
            <a:ext cx="216024" cy="343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" name="Picture 6" descr="電球">
            <a:extLst>
              <a:ext uri="{FF2B5EF4-FFF2-40B4-BE49-F238E27FC236}">
                <a16:creationId xmlns:a16="http://schemas.microsoft.com/office/drawing/2014/main" id="{EC6BBC44-0B8B-486F-8D0E-7030C14DE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51088" y="4285380"/>
            <a:ext cx="216024" cy="343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" name="Picture 5" descr="MC900239701[1]">
            <a:extLst>
              <a:ext uri="{FF2B5EF4-FFF2-40B4-BE49-F238E27FC236}">
                <a16:creationId xmlns:a16="http://schemas.microsoft.com/office/drawing/2014/main" id="{BADEE369-0FAB-45F0-AAF0-BD8D8ED4C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42289" y="3143673"/>
            <a:ext cx="209995" cy="334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" name="Picture 5" descr="MC900239701[1]">
            <a:extLst>
              <a:ext uri="{FF2B5EF4-FFF2-40B4-BE49-F238E27FC236}">
                <a16:creationId xmlns:a16="http://schemas.microsoft.com/office/drawing/2014/main" id="{E1939808-FC00-4160-9CDD-C7E65E07A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36076" y="3143673"/>
            <a:ext cx="209995" cy="334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" name="Picture 5" descr="MC900239701[1]">
            <a:extLst>
              <a:ext uri="{FF2B5EF4-FFF2-40B4-BE49-F238E27FC236}">
                <a16:creationId xmlns:a16="http://schemas.microsoft.com/office/drawing/2014/main" id="{31F6330C-9E0B-4212-91BE-ABBB1D560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42289" y="4301405"/>
            <a:ext cx="209995" cy="334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" name="Picture 5" descr="MC900239701[1]">
            <a:extLst>
              <a:ext uri="{FF2B5EF4-FFF2-40B4-BE49-F238E27FC236}">
                <a16:creationId xmlns:a16="http://schemas.microsoft.com/office/drawing/2014/main" id="{DEE0A51F-2396-4037-8814-CFB6FFBE0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1934" y="4301405"/>
            <a:ext cx="209995" cy="334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5" name="Picture 5" descr="MC900239701[1]">
            <a:extLst>
              <a:ext uri="{FF2B5EF4-FFF2-40B4-BE49-F238E27FC236}">
                <a16:creationId xmlns:a16="http://schemas.microsoft.com/office/drawing/2014/main" id="{FE1A438D-CEE3-4EFC-B963-E9E8E616B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10033" y="4301405"/>
            <a:ext cx="209995" cy="334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" name="Picture 5" descr="MC900239701[1]">
            <a:extLst>
              <a:ext uri="{FF2B5EF4-FFF2-40B4-BE49-F238E27FC236}">
                <a16:creationId xmlns:a16="http://schemas.microsoft.com/office/drawing/2014/main" id="{ABEF02D9-48C8-485D-9B77-A74AD7D65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10033" y="5785472"/>
            <a:ext cx="209995" cy="334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" name="Picture 5" descr="MC900239701[1]">
            <a:extLst>
              <a:ext uri="{FF2B5EF4-FFF2-40B4-BE49-F238E27FC236}">
                <a16:creationId xmlns:a16="http://schemas.microsoft.com/office/drawing/2014/main" id="{ED005B35-19CA-46DF-BF56-C194A2273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0915" y="5785472"/>
            <a:ext cx="209995" cy="334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" name="Picture 5" descr="MC900239701[1]">
            <a:extLst>
              <a:ext uri="{FF2B5EF4-FFF2-40B4-BE49-F238E27FC236}">
                <a16:creationId xmlns:a16="http://schemas.microsoft.com/office/drawing/2014/main" id="{D8028808-19A4-4423-B609-5FEA06556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2324" y="5785472"/>
            <a:ext cx="209995" cy="334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" name="Picture 5" descr="MC900239701[1]">
            <a:extLst>
              <a:ext uri="{FF2B5EF4-FFF2-40B4-BE49-F238E27FC236}">
                <a16:creationId xmlns:a16="http://schemas.microsoft.com/office/drawing/2014/main" id="{CE485DEC-9B17-4A40-96DA-4C7542970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3461" y="5785472"/>
            <a:ext cx="209995" cy="334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" name="Picture 6" descr="電球">
            <a:extLst>
              <a:ext uri="{FF2B5EF4-FFF2-40B4-BE49-F238E27FC236}">
                <a16:creationId xmlns:a16="http://schemas.microsoft.com/office/drawing/2014/main" id="{A75419DE-B75C-40B7-A465-DDDBDAC6E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84171" y="5791106"/>
            <a:ext cx="216024" cy="343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" name="Picture 6" descr="電球">
            <a:extLst>
              <a:ext uri="{FF2B5EF4-FFF2-40B4-BE49-F238E27FC236}">
                <a16:creationId xmlns:a16="http://schemas.microsoft.com/office/drawing/2014/main" id="{21893C83-FACA-4BB6-AC08-5A34BAA3F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94726" y="5791106"/>
            <a:ext cx="216024" cy="343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" name="Picture 6" descr="電球">
            <a:extLst>
              <a:ext uri="{FF2B5EF4-FFF2-40B4-BE49-F238E27FC236}">
                <a16:creationId xmlns:a16="http://schemas.microsoft.com/office/drawing/2014/main" id="{D09D92A9-82B1-48AE-BACA-1DB687F9E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69672" y="5791106"/>
            <a:ext cx="216024" cy="343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" name="Picture 5" descr="MC900239701[1]">
            <a:extLst>
              <a:ext uri="{FF2B5EF4-FFF2-40B4-BE49-F238E27FC236}">
                <a16:creationId xmlns:a16="http://schemas.microsoft.com/office/drawing/2014/main" id="{23421A44-442D-4CF5-8271-1DFA16B39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36076" y="5829484"/>
            <a:ext cx="209995" cy="334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" name="コンテンツ プレースホルダー 2">
            <a:extLst>
              <a:ext uri="{FF2B5EF4-FFF2-40B4-BE49-F238E27FC236}">
                <a16:creationId xmlns:a16="http://schemas.microsoft.com/office/drawing/2014/main" id="{FEFFEC91-2F27-4A61-9BC7-5E682DDC71BC}"/>
              </a:ext>
            </a:extLst>
          </p:cNvPr>
          <p:cNvSpPr txBox="1">
            <a:spLocks/>
          </p:cNvSpPr>
          <p:nvPr/>
        </p:nvSpPr>
        <p:spPr>
          <a:xfrm>
            <a:off x="2682516" y="4652941"/>
            <a:ext cx="922312" cy="12241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lang="ja-JP" altLang="en-US" sz="44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lang="ja-JP" altLang="en-US" sz="40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lang="ja-JP" altLang="en-US" sz="36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lang="ja-JP" altLang="en-US" sz="3200" kern="1200" dirty="0" smtClean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lang="ja-JP" altLang="en-US" sz="2800" kern="1200" dirty="0">
                <a:solidFill>
                  <a:srgbClr val="333333"/>
                </a:solidFill>
                <a:latin typeface="HGP創英角ｺﾞｼｯｸUB" pitchFamily="50" charset="-128"/>
                <a:ea typeface="HGP創英角ｺﾞｼｯｸUB" pitchFamily="50" charset="-128"/>
                <a:cs typeface="YOzFontEM90" pitchFamily="2" charset="-128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ja-JP" sz="3200" dirty="0">
                <a:solidFill>
                  <a:srgbClr val="FF0000"/>
                </a:solidFill>
              </a:rPr>
              <a:t>0</a:t>
            </a:r>
          </a:p>
        </p:txBody>
      </p:sp>
      <p:pic>
        <p:nvPicPr>
          <p:cNvPr id="95" name="Picture 6" descr="電球">
            <a:extLst>
              <a:ext uri="{FF2B5EF4-FFF2-40B4-BE49-F238E27FC236}">
                <a16:creationId xmlns:a16="http://schemas.microsoft.com/office/drawing/2014/main" id="{80F8C92E-99D4-4622-8FBA-4FB84D025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65524" y="4957388"/>
            <a:ext cx="216024" cy="343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" name="Picture 6" descr="電球">
            <a:extLst>
              <a:ext uri="{FF2B5EF4-FFF2-40B4-BE49-F238E27FC236}">
                <a16:creationId xmlns:a16="http://schemas.microsoft.com/office/drawing/2014/main" id="{AFED303A-E487-4E70-9A8F-B54594FD0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22989" y="4957388"/>
            <a:ext cx="216024" cy="343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" name="Picture 6" descr="電球">
            <a:extLst>
              <a:ext uri="{FF2B5EF4-FFF2-40B4-BE49-F238E27FC236}">
                <a16:creationId xmlns:a16="http://schemas.microsoft.com/office/drawing/2014/main" id="{42FFE74E-70E6-4434-853B-2C0F1CF3E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11824" y="4957388"/>
            <a:ext cx="216024" cy="343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" name="Picture 6" descr="電球">
            <a:extLst>
              <a:ext uri="{FF2B5EF4-FFF2-40B4-BE49-F238E27FC236}">
                <a16:creationId xmlns:a16="http://schemas.microsoft.com/office/drawing/2014/main" id="{28B558C9-9824-40E7-B2DB-85C9B6F14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59896" y="4957388"/>
            <a:ext cx="216024" cy="343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" name="Picture 5" descr="MC900239701[1]">
            <a:extLst>
              <a:ext uri="{FF2B5EF4-FFF2-40B4-BE49-F238E27FC236}">
                <a16:creationId xmlns:a16="http://schemas.microsoft.com/office/drawing/2014/main" id="{BF7453DE-47F7-411C-B703-F0CEC6BEE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86005" y="4957388"/>
            <a:ext cx="209995" cy="334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0" name="Picture 6" descr="電球">
            <a:extLst>
              <a:ext uri="{FF2B5EF4-FFF2-40B4-BE49-F238E27FC236}">
                <a16:creationId xmlns:a16="http://schemas.microsoft.com/office/drawing/2014/main" id="{874BC831-508F-44E6-AC07-4FFA84A9F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00056" y="4957388"/>
            <a:ext cx="216024" cy="343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" name="Picture 6" descr="電球">
            <a:extLst>
              <a:ext uri="{FF2B5EF4-FFF2-40B4-BE49-F238E27FC236}">
                <a16:creationId xmlns:a16="http://schemas.microsoft.com/office/drawing/2014/main" id="{58DAEDA2-D260-4FC9-B1E5-8DC051AB4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20136" y="4957388"/>
            <a:ext cx="216024" cy="343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" name="Picture 6" descr="電球">
            <a:extLst>
              <a:ext uri="{FF2B5EF4-FFF2-40B4-BE49-F238E27FC236}">
                <a16:creationId xmlns:a16="http://schemas.microsoft.com/office/drawing/2014/main" id="{8C848EB3-78DC-42E4-92C5-E81AEFF67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52016" y="4957388"/>
            <a:ext cx="216024" cy="343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5570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17F90F41-A961-47BE-9BC1-7493CE52A1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  <a14:imgEffect>
                      <a14:colorTemperature colorTemp="5300"/>
                    </a14:imgEffect>
                    <a14:imgEffect>
                      <a14:brightnessContrast bright="35000"/>
                    </a14:imgEffect>
                  </a14:imgLayer>
                </a14:imgProps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14C9B9F-53AC-46B4-A928-CD4727039FBB}"/>
              </a:ext>
            </a:extLst>
          </p:cNvPr>
          <p:cNvSpPr/>
          <p:nvPr/>
        </p:nvSpPr>
        <p:spPr>
          <a:xfrm>
            <a:off x="666203" y="3227451"/>
            <a:ext cx="6931706" cy="30469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9600" cap="none" spc="0" dirty="0">
                <a:ln w="381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ＣＰＵくんと</a:t>
            </a:r>
            <a:endParaRPr lang="en-US" altLang="ja-JP" sz="9600" cap="none" spc="0" dirty="0">
              <a:ln w="381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  <a:p>
            <a:pPr algn="ctr"/>
            <a:r>
              <a:rPr lang="ja-JP" altLang="en-US" sz="9600" dirty="0">
                <a:ln w="381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HGP創英角ｺﾞｼｯｸUB" panose="020B0900000000000000" pitchFamily="50" charset="-128"/>
                <a:ea typeface="HGP創英角ｺﾞｼｯｸUB" panose="020B0900000000000000" pitchFamily="50" charset="-128"/>
              </a:rPr>
              <a:t>友達になろう</a:t>
            </a:r>
            <a:endParaRPr lang="ja-JP" altLang="en-US" sz="9600" cap="none" spc="0" dirty="0">
              <a:ln w="381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HGP創英角ｺﾞｼｯｸUB" panose="020B0900000000000000" pitchFamily="50" charset="-128"/>
              <a:ea typeface="HGP創英角ｺﾞｼｯｸUB" panose="020B0900000000000000" pitchFamily="50" charset="-128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20AACB8E-9639-489A-A193-5321B7906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0242" y="-546040"/>
            <a:ext cx="4763833" cy="4763833"/>
          </a:xfrm>
          <a:prstGeom prst="rect">
            <a:avLst/>
          </a:prstGeom>
          <a:effectLst>
            <a:glow rad="254000">
              <a:schemeClr val="bg1"/>
            </a:glow>
          </a:effectLst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5F81A362-53FC-475E-89B7-EC8A991EE8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45"/>
          <a:stretch/>
        </p:blipFill>
        <p:spPr>
          <a:xfrm>
            <a:off x="7426082" y="280181"/>
            <a:ext cx="3940442" cy="6297638"/>
          </a:xfrm>
          <a:prstGeom prst="rect">
            <a:avLst/>
          </a:prstGeom>
          <a:effectLst>
            <a:glow rad="254000">
              <a:schemeClr val="bg1"/>
            </a:glow>
          </a:effectLst>
        </p:spPr>
      </p:pic>
    </p:spTree>
    <p:extLst>
      <p:ext uri="{BB962C8B-B14F-4D97-AF65-F5344CB8AC3E}">
        <p14:creationId xmlns:p14="http://schemas.microsoft.com/office/powerpoint/2010/main" val="1511690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4F494E8F-5625-4B30-A75B-E9248E8A4BAF}"/>
              </a:ext>
            </a:extLst>
          </p:cNvPr>
          <p:cNvGrpSpPr/>
          <p:nvPr/>
        </p:nvGrpSpPr>
        <p:grpSpPr>
          <a:xfrm>
            <a:off x="-672752" y="0"/>
            <a:ext cx="21697056" cy="7334448"/>
            <a:chOff x="-1320824" y="-603448"/>
            <a:chExt cx="21697056" cy="7334448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E03E17AD-710E-488B-B652-30A8A98BB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6070" y="127000"/>
              <a:ext cx="12192000" cy="6604000"/>
            </a:xfrm>
            <a:prstGeom prst="rect">
              <a:avLst/>
            </a:prstGeom>
          </p:spPr>
        </p:pic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34518B4B-034F-4A34-9B98-245FE3237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67608" y="127000"/>
              <a:ext cx="12192000" cy="6604000"/>
            </a:xfrm>
            <a:prstGeom prst="rect">
              <a:avLst/>
            </a:prstGeom>
          </p:spPr>
        </p:pic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906FF5D1-B2DD-46C2-83F6-D39920A62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5920" y="127000"/>
              <a:ext cx="12192000" cy="66040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D54E9A85-DBFA-4101-AA30-655026F1B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84232" y="127000"/>
              <a:ext cx="12192000" cy="6604000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30D45F45-2486-48E5-B190-16CB52E31F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5989" r="81893" b="46729"/>
            <a:stretch/>
          </p:blipFill>
          <p:spPr>
            <a:xfrm>
              <a:off x="5378451" y="1843314"/>
              <a:ext cx="2207568" cy="1801710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7819F65B-254E-41E7-AA4F-95B212101A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5989" r="81893" b="46729"/>
            <a:stretch/>
          </p:blipFill>
          <p:spPr>
            <a:xfrm>
              <a:off x="8188326" y="1843314"/>
              <a:ext cx="2207568" cy="1801710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42CB1DD0-89A1-409F-96CB-8DC6189FEF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5989" r="81893" b="46729"/>
            <a:stretch/>
          </p:blipFill>
          <p:spPr>
            <a:xfrm>
              <a:off x="2568576" y="1843314"/>
              <a:ext cx="2207568" cy="1801710"/>
            </a:xfrm>
            <a:prstGeom prst="rect">
              <a:avLst/>
            </a:prstGeom>
          </p:spPr>
        </p:pic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6AF53E8D-3816-4F0C-8D38-75DF6353B5B4}"/>
                </a:ext>
              </a:extLst>
            </p:cNvPr>
            <p:cNvSpPr/>
            <p:nvPr/>
          </p:nvSpPr>
          <p:spPr>
            <a:xfrm>
              <a:off x="-1320824" y="-603448"/>
              <a:ext cx="15697744" cy="1368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>
                <a:solidFill>
                  <a:schemeClr val="tx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9E3A3B19-134A-4BD2-AF41-45C2672B8A2E}"/>
                </a:ext>
              </a:extLst>
            </p:cNvPr>
            <p:cNvSpPr/>
            <p:nvPr/>
          </p:nvSpPr>
          <p:spPr>
            <a:xfrm>
              <a:off x="-1320824" y="4625752"/>
              <a:ext cx="15697744" cy="1368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>
                <a:solidFill>
                  <a:schemeClr val="tx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  <p:pic>
          <p:nvPicPr>
            <p:cNvPr id="39" name="図 38">
              <a:extLst>
                <a:ext uri="{FF2B5EF4-FFF2-40B4-BE49-F238E27FC236}">
                  <a16:creationId xmlns:a16="http://schemas.microsoft.com/office/drawing/2014/main" id="{12330217-3919-476F-80E5-A84F618198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5989" r="81893" b="46729"/>
            <a:stretch/>
          </p:blipFill>
          <p:spPr>
            <a:xfrm>
              <a:off x="-16070" y="1843314"/>
              <a:ext cx="2207568" cy="1801710"/>
            </a:xfrm>
            <a:prstGeom prst="rect">
              <a:avLst/>
            </a:prstGeom>
          </p:spPr>
        </p:pic>
      </p:grp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1AD7D70-4C70-449F-9F7B-FB4CB60E9885}"/>
              </a:ext>
            </a:extLst>
          </p:cNvPr>
          <p:cNvSpPr txBox="1"/>
          <p:nvPr/>
        </p:nvSpPr>
        <p:spPr>
          <a:xfrm>
            <a:off x="989383" y="749696"/>
            <a:ext cx="2971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0</a:t>
            </a:r>
            <a:r>
              <a:rPr lang="en-US" altLang="ja-JP" sz="28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r>
              <a:rPr lang="en-US" altLang="ja-JP" sz="28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+0</a:t>
            </a:r>
            <a:r>
              <a:rPr lang="en-US" altLang="ja-JP" sz="28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endParaRPr kumimoji="1" lang="ja-JP" altLang="en-US" sz="28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81D32296-9256-4D3C-8EB9-119744F76D56}"/>
              </a:ext>
            </a:extLst>
          </p:cNvPr>
          <p:cNvSpPr txBox="1"/>
          <p:nvPr/>
        </p:nvSpPr>
        <p:spPr>
          <a:xfrm>
            <a:off x="3610175" y="749696"/>
            <a:ext cx="2971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0</a:t>
            </a:r>
            <a:r>
              <a:rPr lang="en-US" altLang="ja-JP" sz="28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r>
              <a:rPr lang="en-US" altLang="ja-JP" sz="28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+1</a:t>
            </a:r>
            <a:r>
              <a:rPr lang="en-US" altLang="ja-JP" sz="28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endParaRPr kumimoji="1" lang="ja-JP" altLang="en-US" sz="28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AFB32751-2463-4505-9D1B-49F0EB8A67AA}"/>
              </a:ext>
            </a:extLst>
          </p:cNvPr>
          <p:cNvSpPr txBox="1"/>
          <p:nvPr/>
        </p:nvSpPr>
        <p:spPr>
          <a:xfrm>
            <a:off x="6418487" y="749696"/>
            <a:ext cx="2971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</a:t>
            </a:r>
            <a:r>
              <a:rPr lang="en-US" altLang="ja-JP" sz="28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r>
              <a:rPr lang="en-US" altLang="ja-JP" sz="28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+0</a:t>
            </a:r>
            <a:r>
              <a:rPr lang="en-US" altLang="ja-JP" sz="28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endParaRPr kumimoji="1" lang="ja-JP" altLang="en-US" sz="28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934B6684-DB45-48FA-96E3-877134306AB9}"/>
              </a:ext>
            </a:extLst>
          </p:cNvPr>
          <p:cNvSpPr txBox="1"/>
          <p:nvPr/>
        </p:nvSpPr>
        <p:spPr>
          <a:xfrm>
            <a:off x="9226799" y="749696"/>
            <a:ext cx="2971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</a:t>
            </a:r>
            <a:r>
              <a:rPr lang="en-US" altLang="ja-JP" sz="28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r>
              <a:rPr lang="en-US" altLang="ja-JP" sz="28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+1</a:t>
            </a:r>
            <a:r>
              <a:rPr lang="en-US" altLang="ja-JP" sz="28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endParaRPr kumimoji="1" lang="ja-JP" altLang="en-US" sz="28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DBB1338-9AD5-44A7-9831-91B2220A3F62}"/>
              </a:ext>
            </a:extLst>
          </p:cNvPr>
          <p:cNvSpPr txBox="1"/>
          <p:nvPr/>
        </p:nvSpPr>
        <p:spPr>
          <a:xfrm>
            <a:off x="1152395" y="5229200"/>
            <a:ext cx="2971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=00</a:t>
            </a:r>
            <a:r>
              <a:rPr lang="en-US" altLang="ja-JP" sz="28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endParaRPr kumimoji="1" lang="ja-JP" altLang="en-US" sz="28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07C6779-9F6C-4449-8A24-FDEECD74D5F9}"/>
              </a:ext>
            </a:extLst>
          </p:cNvPr>
          <p:cNvSpPr txBox="1"/>
          <p:nvPr/>
        </p:nvSpPr>
        <p:spPr>
          <a:xfrm>
            <a:off x="3773187" y="5229200"/>
            <a:ext cx="2971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=01</a:t>
            </a:r>
            <a:r>
              <a:rPr lang="en-US" altLang="ja-JP" sz="28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endParaRPr kumimoji="1" lang="ja-JP" altLang="en-US" sz="28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68DB5FF-C233-4D5B-A46D-6F1BE8FD51B3}"/>
              </a:ext>
            </a:extLst>
          </p:cNvPr>
          <p:cNvSpPr txBox="1"/>
          <p:nvPr/>
        </p:nvSpPr>
        <p:spPr>
          <a:xfrm>
            <a:off x="6581499" y="5229200"/>
            <a:ext cx="2971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=01</a:t>
            </a:r>
            <a:r>
              <a:rPr lang="en-US" altLang="ja-JP" sz="28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endParaRPr kumimoji="1" lang="ja-JP" altLang="en-US" sz="28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F0DEF2A-C4F5-48D6-A428-0EE38D30F213}"/>
              </a:ext>
            </a:extLst>
          </p:cNvPr>
          <p:cNvSpPr txBox="1"/>
          <p:nvPr/>
        </p:nvSpPr>
        <p:spPr>
          <a:xfrm>
            <a:off x="9389811" y="5229200"/>
            <a:ext cx="2971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=10</a:t>
            </a:r>
            <a:r>
              <a:rPr lang="en-US" altLang="ja-JP" sz="28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endParaRPr kumimoji="1" lang="ja-JP" altLang="en-US" sz="28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477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4F494E8F-5625-4B30-A75B-E9248E8A4BAF}"/>
              </a:ext>
            </a:extLst>
          </p:cNvPr>
          <p:cNvGrpSpPr/>
          <p:nvPr/>
        </p:nvGrpSpPr>
        <p:grpSpPr>
          <a:xfrm>
            <a:off x="-672752" y="0"/>
            <a:ext cx="21697056" cy="7334448"/>
            <a:chOff x="-1320824" y="-603448"/>
            <a:chExt cx="21697056" cy="7334448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E03E17AD-710E-488B-B652-30A8A98BB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6070" y="127000"/>
              <a:ext cx="12192000" cy="6604000"/>
            </a:xfrm>
            <a:prstGeom prst="rect">
              <a:avLst/>
            </a:prstGeom>
          </p:spPr>
        </p:pic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34518B4B-034F-4A34-9B98-245FE3237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67608" y="127000"/>
              <a:ext cx="12192000" cy="6604000"/>
            </a:xfrm>
            <a:prstGeom prst="rect">
              <a:avLst/>
            </a:prstGeom>
          </p:spPr>
        </p:pic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906FF5D1-B2DD-46C2-83F6-D39920A62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5920" y="127000"/>
              <a:ext cx="12192000" cy="6604000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D54E9A85-DBFA-4101-AA30-655026F1B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84232" y="127000"/>
              <a:ext cx="12192000" cy="6604000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30D45F45-2486-48E5-B190-16CB52E31F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5989" r="81893" b="46729"/>
            <a:stretch/>
          </p:blipFill>
          <p:spPr>
            <a:xfrm>
              <a:off x="5378451" y="1843314"/>
              <a:ext cx="2207568" cy="1801710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7819F65B-254E-41E7-AA4F-95B212101A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5989" r="81893" b="46729"/>
            <a:stretch/>
          </p:blipFill>
          <p:spPr>
            <a:xfrm>
              <a:off x="8188326" y="1843314"/>
              <a:ext cx="2207568" cy="1801710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42CB1DD0-89A1-409F-96CB-8DC6189FEF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5989" r="81893" b="46729"/>
            <a:stretch/>
          </p:blipFill>
          <p:spPr>
            <a:xfrm>
              <a:off x="2568576" y="1843314"/>
              <a:ext cx="2207568" cy="1801710"/>
            </a:xfrm>
            <a:prstGeom prst="rect">
              <a:avLst/>
            </a:prstGeom>
          </p:spPr>
        </p:pic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6AF53E8D-3816-4F0C-8D38-75DF6353B5B4}"/>
                </a:ext>
              </a:extLst>
            </p:cNvPr>
            <p:cNvSpPr/>
            <p:nvPr/>
          </p:nvSpPr>
          <p:spPr>
            <a:xfrm>
              <a:off x="-1320824" y="-603448"/>
              <a:ext cx="15697744" cy="1368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>
                <a:solidFill>
                  <a:schemeClr val="tx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9E3A3B19-134A-4BD2-AF41-45C2672B8A2E}"/>
                </a:ext>
              </a:extLst>
            </p:cNvPr>
            <p:cNvSpPr/>
            <p:nvPr/>
          </p:nvSpPr>
          <p:spPr>
            <a:xfrm>
              <a:off x="-1320824" y="4625752"/>
              <a:ext cx="15697744" cy="1368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dirty="0">
                <a:solidFill>
                  <a:schemeClr val="tx1"/>
                </a:solidFill>
                <a:latin typeface="HGP創英角ﾎﾟｯﾌﾟ体" panose="040B0A00000000000000" pitchFamily="50" charset="-128"/>
                <a:ea typeface="HGP創英角ﾎﾟｯﾌﾟ体" panose="040B0A00000000000000" pitchFamily="50" charset="-128"/>
              </a:endParaRPr>
            </a:p>
          </p:txBody>
        </p:sp>
        <p:pic>
          <p:nvPicPr>
            <p:cNvPr id="39" name="図 38">
              <a:extLst>
                <a:ext uri="{FF2B5EF4-FFF2-40B4-BE49-F238E27FC236}">
                  <a16:creationId xmlns:a16="http://schemas.microsoft.com/office/drawing/2014/main" id="{12330217-3919-476F-80E5-A84F618198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5989" r="81893" b="46729"/>
            <a:stretch/>
          </p:blipFill>
          <p:spPr>
            <a:xfrm>
              <a:off x="-16070" y="1843314"/>
              <a:ext cx="2207568" cy="1801710"/>
            </a:xfrm>
            <a:prstGeom prst="rect">
              <a:avLst/>
            </a:prstGeom>
          </p:spPr>
        </p:pic>
      </p:grp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A1AD7D70-4C70-449F-9F7B-FB4CB60E9885}"/>
              </a:ext>
            </a:extLst>
          </p:cNvPr>
          <p:cNvSpPr txBox="1"/>
          <p:nvPr/>
        </p:nvSpPr>
        <p:spPr>
          <a:xfrm>
            <a:off x="1035717" y="817548"/>
            <a:ext cx="2971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0</a:t>
            </a:r>
            <a:r>
              <a:rPr lang="en-US" altLang="ja-JP" sz="28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r>
              <a:rPr lang="en-US" altLang="ja-JP" sz="28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+0</a:t>
            </a:r>
            <a:r>
              <a:rPr lang="en-US" altLang="ja-JP" sz="28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endParaRPr kumimoji="1" lang="ja-JP" altLang="en-US" sz="28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81D32296-9256-4D3C-8EB9-119744F76D56}"/>
              </a:ext>
            </a:extLst>
          </p:cNvPr>
          <p:cNvSpPr txBox="1"/>
          <p:nvPr/>
        </p:nvSpPr>
        <p:spPr>
          <a:xfrm>
            <a:off x="3656509" y="817548"/>
            <a:ext cx="2971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0</a:t>
            </a:r>
            <a:r>
              <a:rPr lang="en-US" altLang="ja-JP" sz="28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r>
              <a:rPr lang="en-US" altLang="ja-JP" sz="28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+1</a:t>
            </a:r>
            <a:r>
              <a:rPr lang="en-US" altLang="ja-JP" sz="28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endParaRPr kumimoji="1" lang="ja-JP" altLang="en-US" sz="28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AFB32751-2463-4505-9D1B-49F0EB8A67AA}"/>
              </a:ext>
            </a:extLst>
          </p:cNvPr>
          <p:cNvSpPr txBox="1"/>
          <p:nvPr/>
        </p:nvSpPr>
        <p:spPr>
          <a:xfrm>
            <a:off x="6464821" y="817548"/>
            <a:ext cx="2971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</a:t>
            </a:r>
            <a:r>
              <a:rPr lang="en-US" altLang="ja-JP" sz="28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r>
              <a:rPr lang="en-US" altLang="ja-JP" sz="28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+0</a:t>
            </a:r>
            <a:r>
              <a:rPr lang="en-US" altLang="ja-JP" sz="28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endParaRPr kumimoji="1" lang="ja-JP" altLang="en-US" sz="28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934B6684-DB45-48FA-96E3-877134306AB9}"/>
              </a:ext>
            </a:extLst>
          </p:cNvPr>
          <p:cNvSpPr txBox="1"/>
          <p:nvPr/>
        </p:nvSpPr>
        <p:spPr>
          <a:xfrm>
            <a:off x="9273133" y="817548"/>
            <a:ext cx="2971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</a:t>
            </a:r>
            <a:r>
              <a:rPr lang="en-US" altLang="ja-JP" sz="28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r>
              <a:rPr lang="en-US" altLang="ja-JP" sz="28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+1</a:t>
            </a:r>
            <a:r>
              <a:rPr lang="en-US" altLang="ja-JP" sz="28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endParaRPr kumimoji="1" lang="ja-JP" altLang="en-US" sz="28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61D30D20-142D-4471-B5BD-A2E47B98048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31" t="19987" r="84053" b="49068"/>
          <a:stretch/>
        </p:blipFill>
        <p:spPr>
          <a:xfrm>
            <a:off x="887537" y="2204863"/>
            <a:ext cx="1672254" cy="2043609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AD2A8690-7CED-44C6-95A1-75BF99A95F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31" t="19987" r="84053" b="49068"/>
          <a:stretch/>
        </p:blipFill>
        <p:spPr>
          <a:xfrm>
            <a:off x="3465636" y="2204863"/>
            <a:ext cx="1672254" cy="204360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F8D6B587-0E7B-4FCF-ADDB-CA2364B17CD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31" t="19987" r="84053" b="49068"/>
          <a:stretch/>
        </p:blipFill>
        <p:spPr>
          <a:xfrm>
            <a:off x="6277482" y="2204863"/>
            <a:ext cx="1672254" cy="2043609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334C6335-07BD-48AB-9E4B-8477899489A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31" t="19987" r="84053" b="49068"/>
          <a:stretch/>
        </p:blipFill>
        <p:spPr>
          <a:xfrm>
            <a:off x="9086541" y="2204863"/>
            <a:ext cx="1672254" cy="2043609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F506136-0EC9-4327-9486-2E8CA0FECFD0}"/>
              </a:ext>
            </a:extLst>
          </p:cNvPr>
          <p:cNvSpPr txBox="1"/>
          <p:nvPr/>
        </p:nvSpPr>
        <p:spPr>
          <a:xfrm>
            <a:off x="1198729" y="5200600"/>
            <a:ext cx="2971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=00</a:t>
            </a:r>
            <a:r>
              <a:rPr lang="en-US" altLang="ja-JP" sz="28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endParaRPr kumimoji="1" lang="ja-JP" altLang="en-US" sz="28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F5569D0-9B97-4D0B-AFFB-72F2AAF501B7}"/>
              </a:ext>
            </a:extLst>
          </p:cNvPr>
          <p:cNvSpPr txBox="1"/>
          <p:nvPr/>
        </p:nvSpPr>
        <p:spPr>
          <a:xfrm>
            <a:off x="3819521" y="5200600"/>
            <a:ext cx="2971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=01</a:t>
            </a:r>
            <a:r>
              <a:rPr lang="en-US" altLang="ja-JP" sz="28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endParaRPr kumimoji="1" lang="ja-JP" altLang="en-US" sz="28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19EFA9FD-29D2-49EF-AEF1-BDD9A7DB933B}"/>
              </a:ext>
            </a:extLst>
          </p:cNvPr>
          <p:cNvSpPr txBox="1"/>
          <p:nvPr/>
        </p:nvSpPr>
        <p:spPr>
          <a:xfrm>
            <a:off x="6627833" y="5200600"/>
            <a:ext cx="2971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=01</a:t>
            </a:r>
            <a:r>
              <a:rPr lang="en-US" altLang="ja-JP" sz="28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endParaRPr kumimoji="1" lang="ja-JP" altLang="en-US" sz="28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F9E8566-E6D8-45F4-ADE2-63FC28F2761D}"/>
              </a:ext>
            </a:extLst>
          </p:cNvPr>
          <p:cNvSpPr txBox="1"/>
          <p:nvPr/>
        </p:nvSpPr>
        <p:spPr>
          <a:xfrm>
            <a:off x="9436145" y="5200600"/>
            <a:ext cx="2971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=10</a:t>
            </a:r>
            <a:r>
              <a:rPr lang="en-US" altLang="ja-JP" sz="2800" baseline="-25000" dirty="0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(2)</a:t>
            </a:r>
            <a:endParaRPr kumimoji="1" lang="ja-JP" altLang="en-US" sz="2800" dirty="0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75409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 dirty="0" smtClean="0">
            <a:solidFill>
              <a:schemeClr val="tx1"/>
            </a:solidFill>
            <a:latin typeface="HGP創英角ﾎﾟｯﾌﾟ体" panose="040B0A00000000000000" pitchFamily="50" charset="-128"/>
            <a:ea typeface="HGP創英角ﾎﾟｯﾌﾟ体" panose="040B0A00000000000000" pitchFamily="50" charset="-128"/>
          </a:defRPr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8100">
          <a:solidFill>
            <a:srgbClr val="FF0000"/>
          </a:solidFill>
          <a:tailEnd type="arrow"/>
        </a:ln>
      </a:spPr>
      <a:bodyPr rtlCol="0" anchor="ctr"/>
      <a:lstStyle>
        <a:defPPr algn="ctr">
          <a:defRPr kumimoji="1" sz="2400" dirty="0" smtClean="0">
            <a:solidFill>
              <a:srgbClr val="FF0000"/>
            </a:solidFill>
            <a:latin typeface="HGS創英角ｺﾞｼｯｸUB" panose="020B0900000000000000" pitchFamily="50" charset="-128"/>
            <a:ea typeface="HGS創英角ｺﾞｼｯｸUB" panose="020B0900000000000000" pitchFamily="50" charset="-128"/>
          </a:defRPr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 w="19050">
          <a:solidFill>
            <a:srgbClr val="FF3300"/>
          </a:solidFill>
        </a:ln>
      </a:spPr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7D8A0A1E84AF194896BB0D2BE91D329D" ma:contentTypeVersion="11" ma:contentTypeDescription="新しいドキュメントを作成します。" ma:contentTypeScope="" ma:versionID="3403e3a7b061bf052ca6a5212a2e8dc0">
  <xsd:schema xmlns:xsd="http://www.w3.org/2001/XMLSchema" xmlns:xs="http://www.w3.org/2001/XMLSchema" xmlns:p="http://schemas.microsoft.com/office/2006/metadata/properties" xmlns:ns2="98d16e2d-2853-4451-8275-764d0ee97315" xmlns:ns3="df491fdf-c6f2-4cc0-920d-32ab92b37cae" targetNamespace="http://schemas.microsoft.com/office/2006/metadata/properties" ma:root="true" ma:fieldsID="ea8af229bc06d9731e24bbe05082474b" ns2:_="" ns3:_="">
    <xsd:import namespace="98d16e2d-2853-4451-8275-764d0ee97315"/>
    <xsd:import namespace="df491fdf-c6f2-4cc0-920d-32ab92b37c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d16e2d-2853-4451-8275-764d0ee973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画像タグ" ma:readOnly="false" ma:fieldId="{5cf76f15-5ced-4ddc-b409-7134ff3c332f}" ma:taxonomyMulti="true" ma:sspId="4ef58e00-9a42-40c3-a2cd-5de9d17be8d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491fdf-c6f2-4cc0-920d-32ab92b37cae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1bdaaf02-b703-482b-ac79-4153e38c07de}" ma:internalName="TaxCatchAll" ma:showField="CatchAllData" ma:web="df491fdf-c6f2-4cc0-920d-32ab92b37ca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f491fdf-c6f2-4cc0-920d-32ab92b37cae" xsi:nil="true"/>
    <lcf76f155ced4ddcb4097134ff3c332f xmlns="98d16e2d-2853-4451-8275-764d0ee9731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E52F224-9343-4F72-9D14-F61B568DD21D}"/>
</file>

<file path=customXml/itemProps2.xml><?xml version="1.0" encoding="utf-8"?>
<ds:datastoreItem xmlns:ds="http://schemas.openxmlformats.org/officeDocument/2006/customXml" ds:itemID="{80E8265F-D79C-46E9-8192-06E736444D77}"/>
</file>

<file path=customXml/itemProps3.xml><?xml version="1.0" encoding="utf-8"?>
<ds:datastoreItem xmlns:ds="http://schemas.openxmlformats.org/officeDocument/2006/customXml" ds:itemID="{03B18226-67F0-4607-A052-76B7C694B19C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5034</TotalTime>
  <Words>541</Words>
  <Application>Microsoft Office PowerPoint</Application>
  <PresentationFormat>ワイド画面</PresentationFormat>
  <Paragraphs>226</Paragraphs>
  <Slides>11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11</vt:i4>
      </vt:variant>
    </vt:vector>
  </HeadingPairs>
  <TitlesOfParts>
    <vt:vector size="21" baseType="lpstr">
      <vt:lpstr>BIZ UDPゴシック</vt:lpstr>
      <vt:lpstr>HGP創英角ｺﾞｼｯｸUB</vt:lpstr>
      <vt:lpstr>HGP創英角ﾎﾟｯﾌﾟ体</vt:lpstr>
      <vt:lpstr>ＭＳ Ｐゴシック</vt:lpstr>
      <vt:lpstr>YOzFontEM90</vt:lpstr>
      <vt:lpstr>Arial</vt:lpstr>
      <vt:lpstr>Calibri</vt:lpstr>
      <vt:lpstr>Wingdings</vt:lpstr>
      <vt:lpstr>Office テーマ</vt:lpstr>
      <vt:lpstr>1_Office テーマ</vt:lpstr>
      <vt:lpstr>2進数の計算</vt:lpstr>
      <vt:lpstr>ＣＰＵとは・・・</vt:lpstr>
      <vt:lpstr>ＣＰＵとは・・・</vt:lpstr>
      <vt:lpstr>PowerPoint プレゼンテーション</vt:lpstr>
      <vt:lpstr>PowerPoint プレゼンテーション</vt:lpstr>
      <vt:lpstr>２進数の計算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koumu</dc:creator>
  <cp:lastModifiedBy>小林 裕司</cp:lastModifiedBy>
  <cp:revision>326</cp:revision>
  <cp:lastPrinted>2017-05-14T23:18:39Z</cp:lastPrinted>
  <dcterms:created xsi:type="dcterms:W3CDTF">2013-01-17T00:45:26Z</dcterms:created>
  <dcterms:modified xsi:type="dcterms:W3CDTF">2025-07-24T05:56:59Z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0x0101007D8A0A1E84AF194896BB0D2BE91D329D</vt:lpwstr>
  </property>
</Properties>
</file>